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9" r:id="rId2"/>
    <p:sldId id="308" r:id="rId3"/>
    <p:sldId id="309" r:id="rId4"/>
    <p:sldId id="310" r:id="rId5"/>
    <p:sldId id="311" r:id="rId6"/>
    <p:sldId id="312" r:id="rId7"/>
    <p:sldId id="313" r:id="rId8"/>
    <p:sldId id="314" r:id="rId9"/>
    <p:sldId id="315" r:id="rId10"/>
    <p:sldId id="316" r:id="rId11"/>
    <p:sldId id="317" r:id="rId12"/>
    <p:sldId id="318" r:id="rId13"/>
    <p:sldId id="319" r:id="rId14"/>
    <p:sldId id="320" r:id="rId15"/>
    <p:sldId id="321" r:id="rId16"/>
    <p:sldId id="322" r:id="rId17"/>
    <p:sldId id="323" r:id="rId18"/>
    <p:sldId id="324" r:id="rId19"/>
    <p:sldId id="325" r:id="rId20"/>
    <p:sldId id="326" r:id="rId21"/>
    <p:sldId id="327" r:id="rId22"/>
    <p:sldId id="328" r:id="rId23"/>
    <p:sldId id="334" r:id="rId24"/>
    <p:sldId id="329" r:id="rId25"/>
    <p:sldId id="335" r:id="rId26"/>
    <p:sldId id="330" r:id="rId27"/>
    <p:sldId id="336" r:id="rId28"/>
    <p:sldId id="331" r:id="rId29"/>
    <p:sldId id="332" r:id="rId30"/>
    <p:sldId id="338" r:id="rId31"/>
    <p:sldId id="337" r:id="rId32"/>
    <p:sldId id="339" r:id="rId33"/>
    <p:sldId id="340" r:id="rId34"/>
    <p:sldId id="341" r:id="rId35"/>
    <p:sldId id="342" r:id="rId36"/>
    <p:sldId id="333" r:id="rId37"/>
    <p:sldId id="344" r:id="rId38"/>
    <p:sldId id="343" r:id="rId39"/>
    <p:sldId id="270" r:id="rId4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33">
          <p15:clr>
            <a:srgbClr val="A4A3A4"/>
          </p15:clr>
        </p15:guide>
        <p15:guide id="2" orient="horz" pos="178">
          <p15:clr>
            <a:srgbClr val="A4A3A4"/>
          </p15:clr>
        </p15:guide>
        <p15:guide id="3" pos="5286">
          <p15:clr>
            <a:srgbClr val="A4A3A4"/>
          </p15:clr>
        </p15:guide>
        <p15:guide id="4" pos="4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28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30" autoAdjust="0"/>
  </p:normalViewPr>
  <p:slideViewPr>
    <p:cSldViewPr snapToGrid="0" snapToObjects="1" showGuides="1">
      <p:cViewPr>
        <p:scale>
          <a:sx n="112" d="100"/>
          <a:sy n="112" d="100"/>
        </p:scale>
        <p:origin x="570" y="684"/>
      </p:cViewPr>
      <p:guideLst>
        <p:guide orient="horz" pos="3033"/>
        <p:guide orient="horz" pos="178"/>
        <p:guide pos="5286"/>
        <p:guide pos="47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8C2899-756D-D74F-9681-D06E2E69B565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28A97F-BE20-0F41-AF6E-553DF94E43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3076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1CFBB0-290D-CB47-AFCF-3D1150FE3ED3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2DAC23-6205-1F44-8983-3FC51FF3BE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190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DAC23-6205-1F44-8983-3FC51FF3BE2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01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DAC23-6205-1F44-8983-3FC51FF3BE2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024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g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gi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gi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with color backgroun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1416842"/>
            <a:ext cx="8229600" cy="64889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>
              <a:lnSpc>
                <a:spcPct val="90000"/>
              </a:lnSpc>
              <a:defRPr sz="4600" b="1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Cover title goes here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60339" y="2114176"/>
            <a:ext cx="6400800" cy="18466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edit Master subtitle style</a:t>
            </a:r>
            <a:endParaRPr lang="en-US" dirty="0"/>
          </a:p>
        </p:txBody>
      </p:sp>
      <p:pic>
        <p:nvPicPr>
          <p:cNvPr id="10" name="Picture 9" descr="Logo_16 to 9_Artboard 6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341"/>
            <a:ext cx="1800062" cy="901337"/>
          </a:xfrm>
          <a:prstGeom prst="rect">
            <a:avLst/>
          </a:prstGeom>
        </p:spPr>
      </p:pic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566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-2 ">
    <p:bg>
      <p:bgPr>
        <a:solidFill>
          <a:srgbClr val="FF28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292094"/>
            <a:ext cx="6994034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3600" b="1" baseline="0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Divider goes here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0339" y="3445983"/>
            <a:ext cx="7772400" cy="1661993"/>
          </a:xfrm>
          <a:prstGeom prst="rect">
            <a:avLst/>
          </a:prstGeom>
        </p:spPr>
        <p:txBody>
          <a:bodyPr lIns="0" tIns="0" rIns="0" anchor="t">
            <a:spAutoFit/>
          </a:bodyPr>
          <a:lstStyle>
            <a:lvl1pPr marL="0" indent="0">
              <a:buNone/>
              <a:defRPr sz="10500" b="0" i="0">
                <a:solidFill>
                  <a:srgbClr val="000000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0</a:t>
            </a:r>
            <a:r>
              <a:rPr lang="en-US" altLang="zh-TW" dirty="0" smtClean="0"/>
              <a:t>2</a:t>
            </a:r>
            <a:endParaRPr lang="en-GB" dirty="0" smtClean="0"/>
          </a:p>
        </p:txBody>
      </p:sp>
      <p:pic>
        <p:nvPicPr>
          <p:cNvPr id="7170" name="Picture 2" descr="C:\Users\ZT99270\Desktop\02-0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312" y="2184400"/>
            <a:ext cx="4611688" cy="212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0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-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292094"/>
            <a:ext cx="6994034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3600" b="1" baseline="0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Divider goes here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0339" y="3445983"/>
            <a:ext cx="7772400" cy="1661993"/>
          </a:xfrm>
          <a:prstGeom prst="rect">
            <a:avLst/>
          </a:prstGeom>
        </p:spPr>
        <p:txBody>
          <a:bodyPr lIns="0" tIns="0" rIns="0" anchor="t">
            <a:spAutoFit/>
          </a:bodyPr>
          <a:lstStyle>
            <a:lvl1pPr marL="0" indent="0">
              <a:buNone/>
              <a:defRPr sz="10500" b="0" i="0">
                <a:solidFill>
                  <a:srgbClr val="000000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03</a:t>
            </a:r>
          </a:p>
        </p:txBody>
      </p:sp>
      <p:pic>
        <p:nvPicPr>
          <p:cNvPr id="8194" name="Picture 2" descr="C:\Users\ZT99270\Desktop\03-0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716" y="2150911"/>
            <a:ext cx="3492500" cy="277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2192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ntence quote with color backgrou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292094"/>
            <a:ext cx="6994034" cy="10064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3600" b="1" baseline="0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Statement, sentence quote or question goes here</a:t>
            </a:r>
            <a:endParaRPr lang="en-US" dirty="0"/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  <p:pic>
        <p:nvPicPr>
          <p:cNvPr id="1026" name="Picture 2" descr="C:\Users\ZT99270\Desktop\good\yellow.gif"/>
          <p:cNvPicPr>
            <a:picLocks noChangeAspect="1" noChangeArrowheads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000" y="1684265"/>
            <a:ext cx="512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6294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-1 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ZT99270\Desktop\good\blue.gif"/>
          <p:cNvPicPr>
            <a:picLocks noChangeAspect="1" noChangeArrowheads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800" y="1684265"/>
            <a:ext cx="49152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292094"/>
            <a:ext cx="6994034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3600" b="1" baseline="0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Divider goes here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0339" y="3445983"/>
            <a:ext cx="7772400" cy="1661993"/>
          </a:xfrm>
          <a:prstGeom prst="rect">
            <a:avLst/>
          </a:prstGeom>
        </p:spPr>
        <p:txBody>
          <a:bodyPr lIns="0" tIns="0" rIns="0" anchor="t">
            <a:spAutoFit/>
          </a:bodyPr>
          <a:lstStyle>
            <a:lvl1pPr marL="0" indent="0">
              <a:buNone/>
              <a:defRPr sz="10500" b="0" i="0">
                <a:solidFill>
                  <a:srgbClr val="000000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01</a:t>
            </a:r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954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-2 ">
    <p:bg>
      <p:bgPr>
        <a:solidFill>
          <a:srgbClr val="FF28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ZT99270\Desktop\good\red.gif"/>
          <p:cNvPicPr>
            <a:picLocks noChangeAspect="1" noChangeArrowheads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000" y="1684265"/>
            <a:ext cx="512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292094"/>
            <a:ext cx="6994034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3600" b="1" baseline="0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Divider goes here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0339" y="3445983"/>
            <a:ext cx="7772400" cy="1661993"/>
          </a:xfrm>
          <a:prstGeom prst="rect">
            <a:avLst/>
          </a:prstGeom>
        </p:spPr>
        <p:txBody>
          <a:bodyPr lIns="0" tIns="0" rIns="0" anchor="t">
            <a:spAutoFit/>
          </a:bodyPr>
          <a:lstStyle>
            <a:lvl1pPr marL="0" indent="0">
              <a:buNone/>
              <a:defRPr sz="10500" b="0" i="0">
                <a:solidFill>
                  <a:srgbClr val="000000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0</a:t>
            </a:r>
            <a:r>
              <a:rPr lang="en-US" altLang="zh-TW" dirty="0" smtClean="0"/>
              <a:t>2</a:t>
            </a:r>
            <a:endParaRPr lang="en-GB" dirty="0" smtClean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478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-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ZT99270\Desktop\good\green.gif"/>
          <p:cNvPicPr>
            <a:picLocks noChangeAspect="1" noChangeArrowheads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000" y="1684265"/>
            <a:ext cx="512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292094"/>
            <a:ext cx="6994034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3600" b="1" baseline="0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Divider goes here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0339" y="3445983"/>
            <a:ext cx="7772400" cy="1661993"/>
          </a:xfrm>
          <a:prstGeom prst="rect">
            <a:avLst/>
          </a:prstGeom>
        </p:spPr>
        <p:txBody>
          <a:bodyPr lIns="0" tIns="0" rIns="0" anchor="t">
            <a:spAutoFit/>
          </a:bodyPr>
          <a:lstStyle>
            <a:lvl1pPr marL="0" indent="0">
              <a:buNone/>
              <a:defRPr sz="10500" b="0" i="0">
                <a:solidFill>
                  <a:srgbClr val="000000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03</a:t>
            </a: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6432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2476" y="1449135"/>
            <a:ext cx="3579018" cy="2500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10000"/>
              </a:lnSpc>
              <a:buNone/>
              <a:defRPr sz="1500">
                <a:solidFill>
                  <a:srgbClr val="000000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 smtClean="0"/>
              <a:t>Content goes here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4814876" y="1449135"/>
            <a:ext cx="3576649" cy="2500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10000"/>
              </a:lnSpc>
              <a:buNone/>
              <a:defRPr sz="1500">
                <a:solidFill>
                  <a:srgbClr val="000000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 smtClean="0"/>
              <a:t>Content goes here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752475" y="291493"/>
            <a:ext cx="7639050" cy="3949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2800" b="1" i="0" baseline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 smtClean="0"/>
              <a:t>Title goes here</a:t>
            </a:r>
            <a:endParaRPr lang="en-US" dirty="0"/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" name="圖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949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, 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Image goes here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752475" y="291493"/>
            <a:ext cx="3405302" cy="3949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2800" b="1" i="0" baseline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 smtClean="0"/>
              <a:t>Title goes here</a:t>
            </a:r>
            <a:endParaRPr lang="en-US" dirty="0"/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idx="21" hasCustomPrompt="1"/>
          </p:nvPr>
        </p:nvSpPr>
        <p:spPr>
          <a:xfrm>
            <a:off x="751273" y="1467793"/>
            <a:ext cx="3397367" cy="3347096"/>
          </a:xfrm>
          <a:prstGeom prst="rect">
            <a:avLst/>
          </a:prstGeom>
        </p:spPr>
        <p:txBody>
          <a:bodyPr/>
          <a:lstStyle>
            <a:lvl1pPr>
              <a:defRPr lang="en-US" sz="1500" b="0" i="0" baseline="0" dirty="0" smtClean="0">
                <a:solidFill>
                  <a:schemeClr val="tx1"/>
                </a:solidFill>
                <a:latin typeface="Century Gothic"/>
                <a:ea typeface="Tahoma" panose="020B0604030504040204" pitchFamily="34" charset="0"/>
                <a:cs typeface="Century Gothic"/>
              </a:defRPr>
            </a:lvl1pPr>
            <a:lvl2pPr marL="633600" indent="-285750" algn="l" defTabSz="4572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altLang="zh-TW" sz="1400" kern="1200" baseline="0" dirty="0" smtClean="0">
                <a:solidFill>
                  <a:schemeClr val="tx2"/>
                </a:solidFill>
                <a:latin typeface="Century Gothic"/>
                <a:ea typeface="+mn-ea"/>
                <a:cs typeface="Century Gothic"/>
              </a:defRPr>
            </a:lvl2pPr>
            <a:lvl3pPr marL="914400" marR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lang="en-US" altLang="zh-TW" sz="1300" kern="1200" baseline="0">
                <a:solidFill>
                  <a:schemeClr val="tx2"/>
                </a:solidFill>
                <a:latin typeface="Century Gothic"/>
                <a:ea typeface="+mn-ea"/>
                <a:cs typeface="Century Gothic"/>
              </a:defRPr>
            </a:lvl3pPr>
            <a:lvl4pPr marL="914400" indent="284400">
              <a:lnSpc>
                <a:spcPct val="150000"/>
              </a:lnSpc>
              <a:spcBef>
                <a:spcPts val="0"/>
              </a:spcBef>
              <a:buFont typeface="Arial"/>
              <a:buChar char="•"/>
              <a:defRPr sz="1300">
                <a:latin typeface="Century Gothic"/>
                <a:cs typeface="Century Gothic"/>
              </a:defRPr>
            </a:lvl4pPr>
          </a:lstStyle>
          <a:p>
            <a:r>
              <a:rPr kumimoji="1" lang="en-US" altLang="zh-TW" dirty="0" smtClean="0"/>
              <a:t>First Level bullet</a:t>
            </a:r>
          </a:p>
          <a:p>
            <a:pPr lvl="1"/>
            <a:r>
              <a:rPr kumimoji="1" lang="en-US" altLang="zh-TW" dirty="0" smtClean="0"/>
              <a:t>Second level bullet</a:t>
            </a:r>
          </a:p>
          <a:p>
            <a:pPr lvl="2"/>
            <a:r>
              <a:rPr kumimoji="1" lang="en-US" altLang="zh-TW" dirty="0" smtClean="0"/>
              <a:t>Third Level bullet</a:t>
            </a:r>
          </a:p>
          <a:p>
            <a:pPr lvl="3"/>
            <a:r>
              <a:rPr kumimoji="1" lang="en-US" altLang="zh-TW" dirty="0" smtClean="0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511055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755649" y="284649"/>
            <a:ext cx="7629527" cy="3949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2800" b="1" i="0" baseline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pic>
        <p:nvPicPr>
          <p:cNvPr id="10" name="圖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52475" y="973910"/>
            <a:ext cx="7629528" cy="3840977"/>
          </a:xfrm>
          <a:prstGeom prst="rect">
            <a:avLst/>
          </a:prstGeom>
        </p:spPr>
        <p:txBody>
          <a:bodyPr/>
          <a:lstStyle>
            <a:lvl1pPr>
              <a:defRPr lang="en-US" sz="2000" b="1" baseline="0" dirty="0" smtClean="0">
                <a:solidFill>
                  <a:schemeClr val="accent5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33600" indent="-285750" algn="l" defTabSz="4572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altLang="zh-TW" sz="1500" kern="1200" dirty="0" smtClean="0">
                <a:solidFill>
                  <a:schemeClr val="tx2"/>
                </a:solidFill>
                <a:latin typeface="Century Gothic" panose="020B0502020202020204" pitchFamily="34" charset="0"/>
                <a:ea typeface=""/>
                <a:cs typeface="+mn-cs"/>
              </a:defRPr>
            </a:lvl2pPr>
            <a:lvl3pPr marL="914400" indent="-284400" algn="l" defTabSz="4572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kumimoji="1" lang="en-US" altLang="zh-TW" sz="1400" kern="1200" baseline="0" dirty="0" smtClean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910800" indent="-228600">
              <a:lnSpc>
                <a:spcPct val="150000"/>
              </a:lnSpc>
              <a:spcBef>
                <a:spcPts val="0"/>
              </a:spcBef>
              <a:buFont typeface="Wingdings" charset="2"/>
              <a:buChar char="l"/>
              <a:defRPr sz="1400"/>
            </a:lvl4pPr>
            <a:lvl5pPr marL="914400" indent="-285750">
              <a:lnSpc>
                <a:spcPct val="150000"/>
              </a:lnSpc>
              <a:spcBef>
                <a:spcPts val="0"/>
              </a:spcBef>
              <a:buFont typeface="Arial"/>
              <a:buChar char="•"/>
              <a:defRPr sz="1400"/>
            </a:lvl5pPr>
            <a:lvl6pPr marL="914400" indent="284400">
              <a:lnSpc>
                <a:spcPct val="150000"/>
              </a:lnSpc>
              <a:spcBef>
                <a:spcPts val="0"/>
              </a:spcBef>
              <a:defRPr sz="1400"/>
            </a:lvl6pPr>
          </a:lstStyle>
          <a:p>
            <a:r>
              <a:rPr kumimoji="1" lang="en-US" altLang="zh-TW" dirty="0" smtClean="0"/>
              <a:t>Topic 1</a:t>
            </a:r>
          </a:p>
          <a:p>
            <a:endParaRPr kumimoji="1" lang="en-US" altLang="zh-TW" dirty="0" smtClean="0"/>
          </a:p>
          <a:p>
            <a:r>
              <a:rPr kumimoji="1" lang="en-US" altLang="zh-TW" dirty="0" smtClean="0"/>
              <a:t>Topic 2</a:t>
            </a:r>
          </a:p>
          <a:p>
            <a:endParaRPr kumimoji="1" lang="en-US" altLang="zh-TW" dirty="0" smtClean="0"/>
          </a:p>
          <a:p>
            <a:r>
              <a:rPr kumimoji="1" lang="en-US" altLang="zh-TW" dirty="0" smtClean="0"/>
              <a:t>Topic 3</a:t>
            </a:r>
          </a:p>
          <a:p>
            <a:endParaRPr kumimoji="1" lang="en-US" altLang="zh-TW" dirty="0" smtClean="0"/>
          </a:p>
          <a:p>
            <a:r>
              <a:rPr kumimoji="1" lang="en-US" altLang="zh-TW" dirty="0" smtClean="0"/>
              <a:t>Topic 4</a:t>
            </a:r>
          </a:p>
          <a:p>
            <a:pPr lvl="1"/>
            <a:r>
              <a:rPr kumimoji="1" lang="en-US" altLang="zh-TW" dirty="0" smtClean="0"/>
              <a:t>Content goes here</a:t>
            </a:r>
          </a:p>
          <a:p>
            <a:pPr lvl="2"/>
            <a:r>
              <a:rPr kumimoji="1" lang="en-US" altLang="zh-TW" dirty="0" smtClean="0"/>
              <a:t>Content goes here</a:t>
            </a:r>
          </a:p>
          <a:p>
            <a:pPr lvl="5"/>
            <a:r>
              <a:rPr kumimoji="1" lang="en-US" altLang="zh-TW" dirty="0" smtClean="0"/>
              <a:t>Content goes here</a:t>
            </a:r>
          </a:p>
        </p:txBody>
      </p:sp>
    </p:spTree>
    <p:extLst>
      <p:ext uri="{BB962C8B-B14F-4D97-AF65-F5344CB8AC3E}">
        <p14:creationId xmlns:p14="http://schemas.microsoft.com/office/powerpoint/2010/main" val="3921248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, Subtitle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5134488" y="1159672"/>
            <a:ext cx="3240000" cy="360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 i="0">
                <a:latin typeface="Century Gothic"/>
                <a:cs typeface="Century Gothic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Image goes here</a:t>
            </a:r>
            <a:endParaRPr lang="en-US" dirty="0"/>
          </a:p>
        </p:txBody>
      </p:sp>
      <p:sp>
        <p:nvSpPr>
          <p:cNvPr id="25" name="文字版面配置區 8"/>
          <p:cNvSpPr>
            <a:spLocks noGrp="1"/>
          </p:cNvSpPr>
          <p:nvPr>
            <p:ph type="body" idx="23" hasCustomPrompt="1"/>
          </p:nvPr>
        </p:nvSpPr>
        <p:spPr>
          <a:xfrm>
            <a:off x="755651" y="988852"/>
            <a:ext cx="1170090" cy="396245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000" b="1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zh-TW" dirty="0" smtClean="0"/>
              <a:t>Title1</a:t>
            </a:r>
            <a:endParaRPr lang="zh-TW" altLang="en-US" dirty="0"/>
          </a:p>
        </p:txBody>
      </p:sp>
      <p:sp>
        <p:nvSpPr>
          <p:cNvPr id="26" name="文字版面配置區 8"/>
          <p:cNvSpPr>
            <a:spLocks noGrp="1"/>
          </p:cNvSpPr>
          <p:nvPr>
            <p:ph type="body" idx="20" hasCustomPrompt="1"/>
          </p:nvPr>
        </p:nvSpPr>
        <p:spPr>
          <a:xfrm>
            <a:off x="755651" y="2424351"/>
            <a:ext cx="1170090" cy="396245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000" b="1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zh-TW" dirty="0" smtClean="0"/>
              <a:t>Title2</a:t>
            </a:r>
            <a:endParaRPr lang="zh-TW" altLang="en-US" dirty="0"/>
          </a:p>
        </p:txBody>
      </p:sp>
      <p:sp>
        <p:nvSpPr>
          <p:cNvPr id="27" name="文字版面配置區 8"/>
          <p:cNvSpPr>
            <a:spLocks noGrp="1"/>
          </p:cNvSpPr>
          <p:nvPr>
            <p:ph type="body" idx="21" hasCustomPrompt="1"/>
          </p:nvPr>
        </p:nvSpPr>
        <p:spPr>
          <a:xfrm>
            <a:off x="755651" y="3852807"/>
            <a:ext cx="1170090" cy="396245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000" b="1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zh-TW" dirty="0" smtClean="0"/>
              <a:t>Title3</a:t>
            </a:r>
            <a:endParaRPr lang="zh-TW" altLang="en-US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idx="25" hasCustomPrompt="1"/>
          </p:nvPr>
        </p:nvSpPr>
        <p:spPr>
          <a:xfrm>
            <a:off x="755651" y="1400039"/>
            <a:ext cx="3813174" cy="553998"/>
          </a:xfrm>
          <a:prstGeom prst="rect">
            <a:avLst/>
          </a:prstGeom>
        </p:spPr>
        <p:txBody>
          <a:bodyPr wrap="square" lIns="0" tIns="0" rIns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i="0" baseline="0">
                <a:solidFill>
                  <a:schemeClr val="tx2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altLang="zh-TW" dirty="0" smtClean="0"/>
              <a:t>Statement, sentence quote goes here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GB" altLang="zh-TW" dirty="0" smtClean="0"/>
              <a:t>Statement, sentence quote goes here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26" hasCustomPrompt="1"/>
          </p:nvPr>
        </p:nvSpPr>
        <p:spPr>
          <a:xfrm>
            <a:off x="755651" y="2833602"/>
            <a:ext cx="3813174" cy="553998"/>
          </a:xfrm>
          <a:prstGeom prst="rect">
            <a:avLst/>
          </a:prstGeom>
        </p:spPr>
        <p:txBody>
          <a:bodyPr wrap="square" lIns="0" tIns="0" rIns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i="0" baseline="0">
                <a:solidFill>
                  <a:schemeClr val="tx2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altLang="zh-TW" dirty="0" smtClean="0"/>
              <a:t>Statement, sentence quote goes here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GB" altLang="zh-TW" dirty="0" smtClean="0"/>
              <a:t>Statement, sentence quote goes here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idx="27" hasCustomPrompt="1"/>
          </p:nvPr>
        </p:nvSpPr>
        <p:spPr>
          <a:xfrm>
            <a:off x="755651" y="4260890"/>
            <a:ext cx="3813174" cy="553998"/>
          </a:xfrm>
          <a:prstGeom prst="rect">
            <a:avLst/>
          </a:prstGeom>
        </p:spPr>
        <p:txBody>
          <a:bodyPr wrap="square" lIns="0" tIns="0" rIns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i="0" baseline="0">
                <a:solidFill>
                  <a:schemeClr val="tx2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altLang="zh-TW" dirty="0" smtClean="0"/>
              <a:t>Statement, sentence quote goes here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GB" altLang="zh-TW" dirty="0" smtClean="0"/>
              <a:t>Statement, sentence quote goes here</a:t>
            </a:r>
          </a:p>
        </p:txBody>
      </p:sp>
      <p:sp>
        <p:nvSpPr>
          <p:cNvPr id="31" name="Title 1"/>
          <p:cNvSpPr>
            <a:spLocks noGrp="1"/>
          </p:cNvSpPr>
          <p:nvPr>
            <p:ph type="ctrTitle" hasCustomPrompt="1"/>
          </p:nvPr>
        </p:nvSpPr>
        <p:spPr>
          <a:xfrm>
            <a:off x="752475" y="284553"/>
            <a:ext cx="7639050" cy="3949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2800" b="1" i="0" baseline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 smtClean="0"/>
              <a:t>Content Page</a:t>
            </a:r>
            <a:endParaRPr lang="en-US" dirty="0"/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圖片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112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with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1416842"/>
            <a:ext cx="8229600" cy="64889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>
              <a:lnSpc>
                <a:spcPct val="90000"/>
              </a:lnSpc>
              <a:defRPr sz="4600" b="1">
                <a:solidFill>
                  <a:schemeClr val="accent5"/>
                </a:solidFill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Cover title goes here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60339" y="2114176"/>
            <a:ext cx="6400800" cy="18466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>
              <a:buNone/>
              <a:defRPr sz="1200" b="0">
                <a:solidFill>
                  <a:schemeClr val="accent5"/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edit Master subtitle style</a:t>
            </a:r>
            <a:endParaRPr lang="en-US" dirty="0"/>
          </a:p>
        </p:txBody>
      </p:sp>
      <p:pic>
        <p:nvPicPr>
          <p:cNvPr id="10" name="Picture 9" descr="Logo_16 to 9-0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341"/>
            <a:ext cx="1800062" cy="901337"/>
          </a:xfrm>
          <a:prstGeom prst="rect">
            <a:avLst/>
          </a:prstGeom>
        </p:spPr>
      </p:pic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9642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圖片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75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Ending page with black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Ending logo_16 to 9_Artboard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702" y="2032254"/>
            <a:ext cx="2160597" cy="1078992"/>
          </a:xfrm>
          <a:prstGeom prst="rect">
            <a:avLst/>
          </a:prstGeom>
        </p:spPr>
      </p:pic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7745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Ending page with white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nding logo_16 to 9_Artboard 8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702" y="2032254"/>
            <a:ext cx="2160597" cy="1078992"/>
          </a:xfrm>
          <a:prstGeom prst="rect">
            <a:avLst/>
          </a:prstGeom>
        </p:spPr>
      </p:pic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078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ntence quote with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Image goes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292094"/>
            <a:ext cx="6994034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3600" b="1" baseline="0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Sentence quote goes here</a:t>
            </a:r>
            <a:endParaRPr lang="en-US" dirty="0"/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10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ntence quote with color backgrou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292094"/>
            <a:ext cx="6994034" cy="10064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3600" b="1" baseline="0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Statement, sentence quote or question goes here</a:t>
            </a:r>
            <a:endParaRPr lang="en-US" dirty="0"/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75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-1 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292094"/>
            <a:ext cx="6994034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3600" b="1" baseline="0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Divider goes here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0339" y="3445983"/>
            <a:ext cx="7772400" cy="1661993"/>
          </a:xfrm>
          <a:prstGeom prst="rect">
            <a:avLst/>
          </a:prstGeom>
        </p:spPr>
        <p:txBody>
          <a:bodyPr lIns="0" tIns="0" rIns="0" anchor="t">
            <a:spAutoFit/>
          </a:bodyPr>
          <a:lstStyle>
            <a:lvl1pPr marL="0" indent="0">
              <a:buNone/>
              <a:defRPr sz="10500" b="0" i="0">
                <a:solidFill>
                  <a:srgbClr val="000000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01</a:t>
            </a:r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87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-2 ">
    <p:bg>
      <p:bgPr>
        <a:solidFill>
          <a:srgbClr val="FF28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292094"/>
            <a:ext cx="6994034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3600" b="1" baseline="0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Divider goes here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0339" y="3445983"/>
            <a:ext cx="7772400" cy="1661993"/>
          </a:xfrm>
          <a:prstGeom prst="rect">
            <a:avLst/>
          </a:prstGeom>
        </p:spPr>
        <p:txBody>
          <a:bodyPr lIns="0" tIns="0" rIns="0" anchor="t">
            <a:spAutoFit/>
          </a:bodyPr>
          <a:lstStyle>
            <a:lvl1pPr marL="0" indent="0">
              <a:buNone/>
              <a:defRPr sz="10500" b="0" i="0">
                <a:solidFill>
                  <a:srgbClr val="000000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0</a:t>
            </a:r>
            <a:r>
              <a:rPr lang="en-US" altLang="zh-TW" dirty="0" smtClean="0"/>
              <a:t>2</a:t>
            </a:r>
            <a:endParaRPr lang="en-GB" dirty="0" smtClean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54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-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292094"/>
            <a:ext cx="6994034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3600" b="1" baseline="0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Divider goes here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0339" y="3445983"/>
            <a:ext cx="7772400" cy="1661993"/>
          </a:xfrm>
          <a:prstGeom prst="rect">
            <a:avLst/>
          </a:prstGeom>
        </p:spPr>
        <p:txBody>
          <a:bodyPr lIns="0" tIns="0" rIns="0" anchor="t">
            <a:spAutoFit/>
          </a:bodyPr>
          <a:lstStyle>
            <a:lvl1pPr marL="0" indent="0">
              <a:buNone/>
              <a:defRPr sz="10500" b="0" i="0">
                <a:solidFill>
                  <a:srgbClr val="000000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03</a:t>
            </a: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2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ntence quote with color backgrou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292094"/>
            <a:ext cx="6994034" cy="10064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3600" b="1" baseline="0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Statement, sentence quote or question goes here</a:t>
            </a:r>
            <a:endParaRPr lang="en-US" dirty="0"/>
          </a:p>
        </p:txBody>
      </p:sp>
      <p:pic>
        <p:nvPicPr>
          <p:cNvPr id="5122" name="Picture 2" descr="C:\Users\ZT99270\Desktop\01-0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479" y="0"/>
            <a:ext cx="3027362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401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-1 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292094"/>
            <a:ext cx="6994034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3600" b="1" baseline="0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Divider goes here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0339" y="3445983"/>
            <a:ext cx="7772400" cy="1661993"/>
          </a:xfrm>
          <a:prstGeom prst="rect">
            <a:avLst/>
          </a:prstGeom>
        </p:spPr>
        <p:txBody>
          <a:bodyPr lIns="0" tIns="0" rIns="0" anchor="t">
            <a:spAutoFit/>
          </a:bodyPr>
          <a:lstStyle>
            <a:lvl1pPr marL="0" indent="0">
              <a:buNone/>
              <a:defRPr sz="10500" b="0" i="0">
                <a:solidFill>
                  <a:srgbClr val="000000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01</a:t>
            </a:r>
          </a:p>
        </p:txBody>
      </p:sp>
      <p:pic>
        <p:nvPicPr>
          <p:cNvPr id="6146" name="Picture 2" descr="C:\Users\ZT99270\Desktop\04-0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422" y="1346200"/>
            <a:ext cx="3398838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11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263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54" r:id="rId2"/>
    <p:sldLayoutId id="2147483661" r:id="rId3"/>
    <p:sldLayoutId id="2147483702" r:id="rId4"/>
    <p:sldLayoutId id="2147483703" r:id="rId5"/>
    <p:sldLayoutId id="2147483704" r:id="rId6"/>
    <p:sldLayoutId id="2147483705" r:id="rId7"/>
    <p:sldLayoutId id="2147483660" r:id="rId8"/>
    <p:sldLayoutId id="2147483662" r:id="rId9"/>
    <p:sldLayoutId id="2147483697" r:id="rId10"/>
    <p:sldLayoutId id="2147483698" r:id="rId11"/>
    <p:sldLayoutId id="2147483706" r:id="rId12"/>
    <p:sldLayoutId id="2147483707" r:id="rId13"/>
    <p:sldLayoutId id="2147483708" r:id="rId14"/>
    <p:sldLayoutId id="2147483709" r:id="rId15"/>
    <p:sldLayoutId id="2147483667" r:id="rId16"/>
    <p:sldLayoutId id="2147483668" r:id="rId17"/>
    <p:sldLayoutId id="2147483701" r:id="rId18"/>
    <p:sldLayoutId id="2147483699" r:id="rId19"/>
    <p:sldLayoutId id="2147483710" r:id="rId20"/>
    <p:sldLayoutId id="2147483650" r:id="rId21"/>
    <p:sldLayoutId id="2147483666" r:id="rId2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sv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60339" y="1733099"/>
            <a:ext cx="8424000" cy="709801"/>
          </a:xfrm>
        </p:spPr>
        <p:txBody>
          <a:bodyPr lIns="36000" tIns="36000" rIns="36000" bIns="36000" anchor="ctr" anchorCtr="0"/>
          <a:lstStyle/>
          <a:p>
            <a:r>
              <a:rPr lang="en-US" altLang="zh-TW" dirty="0" smtClean="0"/>
              <a:t>Test Script Module Design</a:t>
            </a:r>
            <a:endParaRPr lang="en-US" dirty="0"/>
          </a:p>
        </p:txBody>
      </p:sp>
      <p:sp>
        <p:nvSpPr>
          <p:cNvPr id="4" name="Subtitle 4"/>
          <p:cNvSpPr txBox="1">
            <a:spLocks/>
          </p:cNvSpPr>
          <p:nvPr/>
        </p:nvSpPr>
        <p:spPr>
          <a:xfrm>
            <a:off x="367654" y="3568314"/>
            <a:ext cx="2595002" cy="257369"/>
          </a:xfrm>
          <a:prstGeom prst="rect">
            <a:avLst/>
          </a:prstGeom>
        </p:spPr>
        <p:txBody>
          <a:bodyPr wrap="square" lIns="36000" tIns="36000" rIns="36000" bIns="36000" anchor="ctr" anchorCtr="0">
            <a:sp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b="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Lorin Yeh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45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33928" y="215364"/>
            <a:ext cx="6818956" cy="443198"/>
          </a:xfrm>
        </p:spPr>
        <p:txBody>
          <a:bodyPr/>
          <a:lstStyle/>
          <a:p>
            <a:r>
              <a:rPr lang="en-US" altLang="zh-TW" sz="3200" dirty="0"/>
              <a:t>From the script to see the interface</a:t>
            </a:r>
            <a:endParaRPr lang="zh-TW" altLang="en-US" sz="3200" dirty="0"/>
          </a:p>
        </p:txBody>
      </p:sp>
      <p:sp>
        <p:nvSpPr>
          <p:cNvPr id="4" name="矩形 3"/>
          <p:cNvSpPr/>
          <p:nvPr/>
        </p:nvSpPr>
        <p:spPr>
          <a:xfrm>
            <a:off x="1641285" y="1501577"/>
            <a:ext cx="2465881" cy="249531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637" y="1323767"/>
            <a:ext cx="12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objDeviceWeb</a:t>
            </a:r>
            <a:endParaRPr lang="zh-TW" altLang="en-US" sz="14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>
            <a:off x="1251798" y="1501576"/>
            <a:ext cx="295648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935634" y="1079777"/>
            <a:ext cx="1877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Deveic_Web</a:t>
            </a:r>
            <a:r>
              <a:rPr lang="en-US" altLang="zh-TW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class</a:t>
            </a:r>
            <a:endParaRPr lang="zh-TW" altLang="en-US" b="1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" name="直線接點 14"/>
          <p:cNvCxnSpPr/>
          <p:nvPr/>
        </p:nvCxnSpPr>
        <p:spPr>
          <a:xfrm>
            <a:off x="1632490" y="2686413"/>
            <a:ext cx="24658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1632490" y="3014659"/>
            <a:ext cx="24658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1641285" y="3377638"/>
            <a:ext cx="24658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1837886" y="2347859"/>
            <a:ext cx="1408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Web_Login</a:t>
            </a:r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(…)</a:t>
            </a:r>
            <a:endParaRPr lang="zh-TW" altLang="en-US" sz="16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855470" y="2657747"/>
            <a:ext cx="1914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Web_Click_Menu</a:t>
            </a:r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(…)</a:t>
            </a:r>
            <a:endParaRPr lang="zh-TW" altLang="en-US" sz="16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873054" y="3011662"/>
            <a:ext cx="1859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Web_Setup_LAN</a:t>
            </a:r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(…)</a:t>
            </a:r>
            <a:endParaRPr lang="zh-TW" altLang="en-US" sz="16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895174" y="3362491"/>
            <a:ext cx="1946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Web_Setup_WAN</a:t>
            </a:r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(…)</a:t>
            </a:r>
            <a:endParaRPr lang="zh-TW" altLang="en-US" sz="16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線接點 21"/>
          <p:cNvCxnSpPr/>
          <p:nvPr/>
        </p:nvCxnSpPr>
        <p:spPr>
          <a:xfrm>
            <a:off x="1641285" y="3708974"/>
            <a:ext cx="24658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1641285" y="1969384"/>
            <a:ext cx="24658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1641285" y="2291672"/>
            <a:ext cx="24658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1837886" y="1975802"/>
            <a:ext cx="1255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__</a:t>
            </a:r>
            <a:r>
              <a:rPr lang="en-US" altLang="zh-TW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init</a:t>
            </a:r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()__(…)</a:t>
            </a:r>
            <a:endParaRPr lang="zh-TW" altLang="en-US" sz="16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777926" y="1574644"/>
            <a:ext cx="2325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data members(attributes)</a:t>
            </a:r>
            <a:endParaRPr lang="zh-TW" altLang="en-US" sz="16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838C558-40F9-A065-A9DD-C4962B25BCF9}"/>
              </a:ext>
            </a:extLst>
          </p:cNvPr>
          <p:cNvSpPr txBox="1"/>
          <p:nvPr/>
        </p:nvSpPr>
        <p:spPr>
          <a:xfrm>
            <a:off x="1895174" y="756641"/>
            <a:ext cx="16730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500" dirty="0">
                <a:solidFill>
                  <a:schemeClr val="accent5">
                    <a:lumMod val="75000"/>
                  </a:schemeClr>
                </a:solidFill>
              </a:rPr>
              <a:t>Interface Layer</a:t>
            </a:r>
            <a:endParaRPr lang="zh-TW" altLang="en-US" sz="15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8" name="直線接點 27"/>
          <p:cNvCxnSpPr/>
          <p:nvPr/>
        </p:nvCxnSpPr>
        <p:spPr>
          <a:xfrm flipV="1">
            <a:off x="4103691" y="970676"/>
            <a:ext cx="554548" cy="240696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4098371" y="3708974"/>
            <a:ext cx="559868" cy="111642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764" y="924093"/>
            <a:ext cx="4332731" cy="182514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91" y="2905075"/>
            <a:ext cx="4339213" cy="192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62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33927" y="215364"/>
            <a:ext cx="7571619" cy="443198"/>
          </a:xfrm>
        </p:spPr>
        <p:txBody>
          <a:bodyPr/>
          <a:lstStyle/>
          <a:p>
            <a:r>
              <a:rPr lang="en-US" altLang="zh-TW" sz="3200" dirty="0"/>
              <a:t>From the </a:t>
            </a:r>
            <a:r>
              <a:rPr lang="en-US" altLang="zh-TW" sz="3200" dirty="0" smtClean="0"/>
              <a:t>interface </a:t>
            </a:r>
            <a:r>
              <a:rPr lang="en-US" altLang="zh-TW" sz="3200" dirty="0"/>
              <a:t>to see the </a:t>
            </a:r>
            <a:r>
              <a:rPr lang="en-US" altLang="zh-TW" sz="3200" dirty="0" smtClean="0"/>
              <a:t>process</a:t>
            </a:r>
            <a:endParaRPr lang="zh-TW" altLang="en-US" sz="3200" dirty="0"/>
          </a:p>
        </p:txBody>
      </p:sp>
      <p:sp>
        <p:nvSpPr>
          <p:cNvPr id="4" name="矩形 3"/>
          <p:cNvSpPr/>
          <p:nvPr/>
        </p:nvSpPr>
        <p:spPr>
          <a:xfrm>
            <a:off x="178245" y="1970206"/>
            <a:ext cx="2465881" cy="278467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72594" y="1271834"/>
            <a:ext cx="1877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Deveic_Web</a:t>
            </a:r>
            <a:r>
              <a:rPr lang="en-US" altLang="zh-TW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class</a:t>
            </a:r>
          </a:p>
          <a:p>
            <a:pPr algn="ctr"/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module/</a:t>
            </a:r>
            <a:r>
              <a:rPr lang="en-US" altLang="zh-TW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Device_Web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" name="直線接點 14"/>
          <p:cNvCxnSpPr/>
          <p:nvPr/>
        </p:nvCxnSpPr>
        <p:spPr>
          <a:xfrm flipV="1">
            <a:off x="169448" y="4132385"/>
            <a:ext cx="2503414" cy="12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135815" y="3616589"/>
            <a:ext cx="2597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Web_Login</a:t>
            </a:r>
            <a:r>
              <a:rPr lang="en-US" altLang="zh-TW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(…):</a:t>
            </a:r>
          </a:p>
          <a:p>
            <a:r>
              <a:rPr lang="zh-TW" alt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zh-TW" sz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obj_web_login.Web_Login_Device</a:t>
            </a:r>
            <a:r>
              <a:rPr lang="en-US" altLang="zh-TW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(…)</a:t>
            </a:r>
            <a:endParaRPr lang="zh-TW" altLang="en-US" sz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" name="直線接點 22"/>
          <p:cNvCxnSpPr/>
          <p:nvPr/>
        </p:nvCxnSpPr>
        <p:spPr>
          <a:xfrm>
            <a:off x="178245" y="3238114"/>
            <a:ext cx="24658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178245" y="3560402"/>
            <a:ext cx="24658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706316" y="3244532"/>
            <a:ext cx="1255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__</a:t>
            </a:r>
            <a:r>
              <a:rPr lang="en-US" altLang="zh-TW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init</a:t>
            </a:r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()__(…)</a:t>
            </a:r>
            <a:endParaRPr lang="zh-TW" altLang="en-US" sz="16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257736" y="2043274"/>
            <a:ext cx="23257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data members(attributes)</a:t>
            </a:r>
          </a:p>
          <a:p>
            <a:pPr algn="ctr"/>
            <a:r>
              <a:rPr lang="en-US" altLang="zh-TW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obj_web_login</a:t>
            </a:r>
            <a:endParaRPr lang="en-US" altLang="zh-TW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zh-TW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obj_web_menu</a:t>
            </a:r>
            <a:endParaRPr lang="zh-TW" altLang="en-US" sz="16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838C558-40F9-A065-A9DD-C4962B25BCF9}"/>
              </a:ext>
            </a:extLst>
          </p:cNvPr>
          <p:cNvSpPr txBox="1"/>
          <p:nvPr/>
        </p:nvSpPr>
        <p:spPr>
          <a:xfrm>
            <a:off x="565883" y="836585"/>
            <a:ext cx="16730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500" dirty="0">
                <a:solidFill>
                  <a:schemeClr val="accent5">
                    <a:lumMod val="75000"/>
                  </a:schemeClr>
                </a:solidFill>
              </a:rPr>
              <a:t>Interface Layer</a:t>
            </a:r>
            <a:endParaRPr lang="zh-TW" altLang="en-US" sz="15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30" name="直線接點 29"/>
          <p:cNvCxnSpPr/>
          <p:nvPr/>
        </p:nvCxnSpPr>
        <p:spPr>
          <a:xfrm>
            <a:off x="178245" y="4501472"/>
            <a:ext cx="24658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255756" y="2031751"/>
            <a:ext cx="2327745" cy="111293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3467545" y="2710246"/>
            <a:ext cx="1844325" cy="77734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41" name="文字方塊 40"/>
          <p:cNvSpPr txBox="1"/>
          <p:nvPr/>
        </p:nvSpPr>
        <p:spPr>
          <a:xfrm>
            <a:off x="3508158" y="2356495"/>
            <a:ext cx="175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Web_Login</a:t>
            </a:r>
            <a:r>
              <a:rPr lang="en-US" altLang="zh-TW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class</a:t>
            </a:r>
          </a:p>
        </p:txBody>
      </p:sp>
      <p:cxnSp>
        <p:nvCxnSpPr>
          <p:cNvPr id="44" name="直線接點 43"/>
          <p:cNvCxnSpPr/>
          <p:nvPr/>
        </p:nvCxnSpPr>
        <p:spPr>
          <a:xfrm>
            <a:off x="3467545" y="3217171"/>
            <a:ext cx="18443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3749580" y="3201707"/>
            <a:ext cx="1470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Web_Login_Device</a:t>
            </a:r>
            <a:r>
              <a:rPr lang="en-US" altLang="zh-TW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endParaRPr lang="zh-TW" altLang="en-US" sz="12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6" name="直線接點 45"/>
          <p:cNvCxnSpPr/>
          <p:nvPr/>
        </p:nvCxnSpPr>
        <p:spPr>
          <a:xfrm>
            <a:off x="3467545" y="2931119"/>
            <a:ext cx="18443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3896623" y="2913356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__</a:t>
            </a:r>
            <a:r>
              <a:rPr lang="en-US" altLang="zh-TW" sz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init</a:t>
            </a:r>
            <a:r>
              <a:rPr lang="en-US" altLang="zh-TW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()__(…)</a:t>
            </a:r>
            <a:endParaRPr lang="zh-TW" altLang="en-US" sz="12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6" name="直線接點 55"/>
          <p:cNvCxnSpPr/>
          <p:nvPr/>
        </p:nvCxnSpPr>
        <p:spPr>
          <a:xfrm>
            <a:off x="2114778" y="2458772"/>
            <a:ext cx="837972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/>
          <p:cNvCxnSpPr/>
          <p:nvPr/>
        </p:nvCxnSpPr>
        <p:spPr>
          <a:xfrm>
            <a:off x="2952750" y="2441002"/>
            <a:ext cx="0" cy="28482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/>
          <p:cNvCxnSpPr/>
          <p:nvPr/>
        </p:nvCxnSpPr>
        <p:spPr>
          <a:xfrm flipV="1">
            <a:off x="2952750" y="2717918"/>
            <a:ext cx="529348" cy="790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3" name="圖片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194" y="2372787"/>
            <a:ext cx="3485167" cy="1543800"/>
          </a:xfrm>
          <a:prstGeom prst="rect">
            <a:avLst/>
          </a:prstGeom>
        </p:spPr>
      </p:pic>
      <p:cxnSp>
        <p:nvCxnSpPr>
          <p:cNvPr id="64" name="直線接點 63"/>
          <p:cNvCxnSpPr/>
          <p:nvPr/>
        </p:nvCxnSpPr>
        <p:spPr>
          <a:xfrm flipV="1">
            <a:off x="5311870" y="2441002"/>
            <a:ext cx="282035" cy="77616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/>
          <p:cNvCxnSpPr/>
          <p:nvPr/>
        </p:nvCxnSpPr>
        <p:spPr>
          <a:xfrm>
            <a:off x="5317360" y="3487588"/>
            <a:ext cx="303134" cy="42899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4146995" y="1364046"/>
            <a:ext cx="1844325" cy="77734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74" name="文字方塊 73"/>
          <p:cNvSpPr txBox="1"/>
          <p:nvPr/>
        </p:nvSpPr>
        <p:spPr>
          <a:xfrm>
            <a:off x="3947898" y="1010295"/>
            <a:ext cx="2244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TIM_Web_Login</a:t>
            </a:r>
            <a:r>
              <a:rPr lang="en-US" altLang="zh-TW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class</a:t>
            </a:r>
          </a:p>
        </p:txBody>
      </p:sp>
      <p:cxnSp>
        <p:nvCxnSpPr>
          <p:cNvPr id="75" name="直線接點 74"/>
          <p:cNvCxnSpPr/>
          <p:nvPr/>
        </p:nvCxnSpPr>
        <p:spPr>
          <a:xfrm>
            <a:off x="4146995" y="1870971"/>
            <a:ext cx="18443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文字方塊 75"/>
          <p:cNvSpPr txBox="1"/>
          <p:nvPr/>
        </p:nvSpPr>
        <p:spPr>
          <a:xfrm>
            <a:off x="4429030" y="1855507"/>
            <a:ext cx="1470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Web_Login_Device</a:t>
            </a:r>
            <a:r>
              <a:rPr lang="en-US" altLang="zh-TW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endParaRPr lang="zh-TW" altLang="en-US" sz="12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7" name="直線接點 76"/>
          <p:cNvCxnSpPr/>
          <p:nvPr/>
        </p:nvCxnSpPr>
        <p:spPr>
          <a:xfrm>
            <a:off x="4146995" y="1584919"/>
            <a:ext cx="18443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/>
          <p:cNvSpPr txBox="1"/>
          <p:nvPr/>
        </p:nvSpPr>
        <p:spPr>
          <a:xfrm>
            <a:off x="4576073" y="1567156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__</a:t>
            </a:r>
            <a:r>
              <a:rPr lang="en-US" altLang="zh-TW" sz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init</a:t>
            </a:r>
            <a:r>
              <a:rPr lang="en-US" altLang="zh-TW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()__(…)</a:t>
            </a:r>
            <a:endParaRPr lang="zh-TW" altLang="en-US" sz="12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6806601" y="1387287"/>
            <a:ext cx="1844325" cy="77734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80" name="文字方塊 79"/>
          <p:cNvSpPr txBox="1"/>
          <p:nvPr/>
        </p:nvSpPr>
        <p:spPr>
          <a:xfrm>
            <a:off x="6641168" y="1033536"/>
            <a:ext cx="2177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AIS_Web_Login</a:t>
            </a:r>
            <a:r>
              <a:rPr lang="en-US" altLang="zh-TW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class</a:t>
            </a:r>
          </a:p>
        </p:txBody>
      </p:sp>
      <p:cxnSp>
        <p:nvCxnSpPr>
          <p:cNvPr id="81" name="直線接點 80"/>
          <p:cNvCxnSpPr/>
          <p:nvPr/>
        </p:nvCxnSpPr>
        <p:spPr>
          <a:xfrm>
            <a:off x="6806601" y="1894212"/>
            <a:ext cx="18443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文字方塊 81"/>
          <p:cNvSpPr txBox="1"/>
          <p:nvPr/>
        </p:nvSpPr>
        <p:spPr>
          <a:xfrm>
            <a:off x="7088636" y="1878748"/>
            <a:ext cx="1470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Web_Login_Device</a:t>
            </a:r>
            <a:r>
              <a:rPr lang="en-US" altLang="zh-TW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endParaRPr lang="zh-TW" altLang="en-US" sz="12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3" name="直線接點 82"/>
          <p:cNvCxnSpPr/>
          <p:nvPr/>
        </p:nvCxnSpPr>
        <p:spPr>
          <a:xfrm>
            <a:off x="6806601" y="1608160"/>
            <a:ext cx="18443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文字方塊 83"/>
          <p:cNvSpPr txBox="1"/>
          <p:nvPr/>
        </p:nvSpPr>
        <p:spPr>
          <a:xfrm>
            <a:off x="7235679" y="1590397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__</a:t>
            </a:r>
            <a:r>
              <a:rPr lang="en-US" altLang="zh-TW" sz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init</a:t>
            </a:r>
            <a:r>
              <a:rPr lang="en-US" altLang="zh-TW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()__(…)</a:t>
            </a:r>
            <a:endParaRPr lang="zh-TW" altLang="en-US" sz="12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D4A110E0-E1B2-D29F-9600-B05D310484CF}"/>
              </a:ext>
            </a:extLst>
          </p:cNvPr>
          <p:cNvSpPr txBox="1"/>
          <p:nvPr/>
        </p:nvSpPr>
        <p:spPr>
          <a:xfrm>
            <a:off x="4075123" y="710371"/>
            <a:ext cx="16730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500" dirty="0">
                <a:solidFill>
                  <a:srgbClr val="E34535"/>
                </a:solidFill>
              </a:rPr>
              <a:t>Process Layer</a:t>
            </a:r>
            <a:endParaRPr lang="zh-TW" altLang="en-US" sz="1500" dirty="0">
              <a:solidFill>
                <a:srgbClr val="E34535"/>
              </a:solidFill>
            </a:endParaRPr>
          </a:p>
        </p:txBody>
      </p:sp>
      <p:cxnSp>
        <p:nvCxnSpPr>
          <p:cNvPr id="39" name="直線接點 38"/>
          <p:cNvCxnSpPr/>
          <p:nvPr/>
        </p:nvCxnSpPr>
        <p:spPr>
          <a:xfrm>
            <a:off x="2635329" y="3963045"/>
            <a:ext cx="503524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>
            <a:off x="3138853" y="3347292"/>
            <a:ext cx="0" cy="615753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>
            <a:off x="3138854" y="3357121"/>
            <a:ext cx="448988" cy="5421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文字方塊 7"/>
          <p:cNvSpPr txBox="1"/>
          <p:nvPr/>
        </p:nvSpPr>
        <p:spPr>
          <a:xfrm>
            <a:off x="3749580" y="4101447"/>
            <a:ext cx="339654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@</a:t>
            </a:r>
            <a:r>
              <a:rPr lang="en-US" altLang="zh-TW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allure.severity</a:t>
            </a:r>
            <a:r>
              <a:rPr lang="en-US" altLang="zh-TW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("CRITICAL</a:t>
            </a:r>
            <a:r>
              <a:rPr lang="en-US" altLang="zh-TW" sz="1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")</a:t>
            </a:r>
          </a:p>
          <a:p>
            <a:r>
              <a:rPr lang="en-US" altLang="zh-TW" sz="10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test_001(self</a:t>
            </a:r>
            <a:r>
              <a:rPr lang="en-US" altLang="zh-TW" sz="1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):</a:t>
            </a:r>
          </a:p>
          <a:p>
            <a:r>
              <a:rPr lang="en-US" altLang="zh-TW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…………………………………………………………………….</a:t>
            </a:r>
          </a:p>
          <a:p>
            <a:r>
              <a:rPr lang="pt-BR" altLang="zh-TW" sz="10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objDeviceWeb.Web_Login(“supervisor", “12345678")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972D2CBF-60F4-7EF3-2998-89BD77B14E44}"/>
              </a:ext>
            </a:extLst>
          </p:cNvPr>
          <p:cNvSpPr txBox="1"/>
          <p:nvPr/>
        </p:nvSpPr>
        <p:spPr>
          <a:xfrm>
            <a:off x="3585234" y="3786534"/>
            <a:ext cx="16524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500" dirty="0">
                <a:solidFill>
                  <a:schemeClr val="accent3"/>
                </a:solidFill>
              </a:rPr>
              <a:t>Scripting Layer</a:t>
            </a:r>
            <a:endParaRPr lang="zh-TW" altLang="en-US" sz="1500" dirty="0">
              <a:solidFill>
                <a:schemeClr val="accent3"/>
              </a:solidFill>
            </a:endParaRPr>
          </a:p>
        </p:txBody>
      </p:sp>
      <p:cxnSp>
        <p:nvCxnSpPr>
          <p:cNvPr id="50" name="直線接點 49"/>
          <p:cNvCxnSpPr/>
          <p:nvPr/>
        </p:nvCxnSpPr>
        <p:spPr>
          <a:xfrm>
            <a:off x="6894358" y="4722116"/>
            <a:ext cx="503524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/>
          <p:cNvCxnSpPr/>
          <p:nvPr/>
        </p:nvCxnSpPr>
        <p:spPr>
          <a:xfrm>
            <a:off x="7397882" y="4730117"/>
            <a:ext cx="0" cy="307877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64475" y="5037994"/>
            <a:ext cx="7333407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/>
          <p:nvPr/>
        </p:nvCxnSpPr>
        <p:spPr>
          <a:xfrm>
            <a:off x="64475" y="3786534"/>
            <a:ext cx="0" cy="1243458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/>
          <p:cNvCxnSpPr/>
          <p:nvPr/>
        </p:nvCxnSpPr>
        <p:spPr>
          <a:xfrm>
            <a:off x="62587" y="3783428"/>
            <a:ext cx="168924" cy="2240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70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33928" y="215364"/>
            <a:ext cx="6818956" cy="387798"/>
          </a:xfrm>
        </p:spPr>
        <p:txBody>
          <a:bodyPr/>
          <a:lstStyle/>
          <a:p>
            <a:r>
              <a:rPr lang="en-US" altLang="zh-TW" sz="2800" dirty="0" err="1" smtClean="0"/>
              <a:t>Web_Login_Device</a:t>
            </a:r>
            <a:r>
              <a:rPr lang="en-US" altLang="zh-TW" sz="2800" dirty="0" smtClean="0"/>
              <a:t> in the process layer</a:t>
            </a:r>
            <a:endParaRPr lang="zh-TW" altLang="en-US" sz="2800" dirty="0"/>
          </a:p>
        </p:txBody>
      </p:sp>
      <p:sp>
        <p:nvSpPr>
          <p:cNvPr id="32" name="矩形 31"/>
          <p:cNvSpPr/>
          <p:nvPr/>
        </p:nvSpPr>
        <p:spPr>
          <a:xfrm>
            <a:off x="300112" y="1314468"/>
            <a:ext cx="1844325" cy="77734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41" name="文字方塊 40"/>
          <p:cNvSpPr txBox="1"/>
          <p:nvPr/>
        </p:nvSpPr>
        <p:spPr>
          <a:xfrm>
            <a:off x="340725" y="960717"/>
            <a:ext cx="175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Web_Login</a:t>
            </a:r>
            <a:r>
              <a:rPr lang="en-US" altLang="zh-TW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class</a:t>
            </a:r>
          </a:p>
        </p:txBody>
      </p:sp>
      <p:cxnSp>
        <p:nvCxnSpPr>
          <p:cNvPr id="44" name="直線接點 43"/>
          <p:cNvCxnSpPr/>
          <p:nvPr/>
        </p:nvCxnSpPr>
        <p:spPr>
          <a:xfrm>
            <a:off x="300112" y="1821393"/>
            <a:ext cx="18443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582147" y="1805929"/>
            <a:ext cx="1470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err="1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Web_Login_Device</a:t>
            </a:r>
            <a:r>
              <a:rPr lang="en-US" altLang="zh-TW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endParaRPr lang="zh-TW" altLang="en-US" sz="12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6" name="直線接點 45"/>
          <p:cNvCxnSpPr/>
          <p:nvPr/>
        </p:nvCxnSpPr>
        <p:spPr>
          <a:xfrm>
            <a:off x="300112" y="1535341"/>
            <a:ext cx="18443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729190" y="1517578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__</a:t>
            </a:r>
            <a:r>
              <a:rPr lang="en-US" altLang="zh-TW" sz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init</a:t>
            </a:r>
            <a:r>
              <a:rPr lang="en-US" altLang="zh-TW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()__(…)</a:t>
            </a:r>
            <a:endParaRPr lang="zh-TW" altLang="en-US" sz="12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3" name="圖片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884" y="1049493"/>
            <a:ext cx="3485167" cy="1543800"/>
          </a:xfrm>
          <a:prstGeom prst="rect">
            <a:avLst/>
          </a:prstGeom>
        </p:spPr>
      </p:pic>
      <p:sp>
        <p:nvSpPr>
          <p:cNvPr id="38" name="文字方塊 7"/>
          <p:cNvSpPr txBox="1"/>
          <p:nvPr/>
        </p:nvSpPr>
        <p:spPr>
          <a:xfrm>
            <a:off x="225096" y="2466790"/>
            <a:ext cx="4860710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4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sz="14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4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Web_Login_Device</a:t>
            </a:r>
            <a:r>
              <a:rPr lang="en-US" altLang="zh-TW" sz="14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(self, </a:t>
            </a:r>
            <a:r>
              <a:rPr lang="en-US" altLang="zh-TW" sz="14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user_name</a:t>
            </a:r>
            <a:r>
              <a:rPr lang="en-US" altLang="zh-TW" sz="14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password, </a:t>
            </a:r>
            <a:r>
              <a:rPr lang="en-US" altLang="zh-TW" sz="14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lineNum</a:t>
            </a:r>
            <a:r>
              <a:rPr lang="en-US" altLang="zh-TW" sz="14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=''):</a:t>
            </a:r>
          </a:p>
          <a:p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4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WebApp.WebDrv_Set_Value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("id", "username", </a:t>
            </a:r>
            <a:r>
              <a:rPr lang="en-US" altLang="zh-TW" sz="14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user_name</a:t>
            </a:r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altLang="zh-TW" sz="14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WebApp.WebDrv_Set_Value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("id", "</a:t>
            </a:r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userpassword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", password)</a:t>
            </a:r>
          </a:p>
          <a:p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4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WebApp.WebDrv_Click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("id", "</a:t>
            </a:r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loginBtn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")</a:t>
            </a:r>
          </a:p>
          <a:p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4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Misc.Wait</a:t>
            </a:r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(3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           </a:t>
            </a:r>
          </a:p>
          <a:p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4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WebApp.WebDrv_Wait_Device_Loading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("</a:t>
            </a:r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xpath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", </a:t>
            </a:r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……)</a:t>
            </a:r>
            <a:endParaRPr lang="en-US" altLang="zh-TW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9" name="直線接點 38"/>
          <p:cNvCxnSpPr/>
          <p:nvPr/>
        </p:nvCxnSpPr>
        <p:spPr>
          <a:xfrm flipV="1">
            <a:off x="225096" y="2082929"/>
            <a:ext cx="80795" cy="38386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 flipH="1" flipV="1">
            <a:off x="2144437" y="2091810"/>
            <a:ext cx="2941369" cy="35375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/>
          <p:cNvCxnSpPr/>
          <p:nvPr/>
        </p:nvCxnSpPr>
        <p:spPr>
          <a:xfrm flipV="1">
            <a:off x="5085806" y="1049493"/>
            <a:ext cx="429078" cy="139606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/>
          <p:cNvCxnSpPr/>
          <p:nvPr/>
        </p:nvCxnSpPr>
        <p:spPr>
          <a:xfrm flipH="1" flipV="1">
            <a:off x="5085807" y="3851785"/>
            <a:ext cx="429078" cy="42567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圖片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296" y="2769572"/>
            <a:ext cx="3485725" cy="1539723"/>
          </a:xfrm>
          <a:prstGeom prst="rect">
            <a:avLst/>
          </a:prstGeom>
        </p:spPr>
      </p:pic>
      <p:sp>
        <p:nvSpPr>
          <p:cNvPr id="54" name="文字方塊 53">
            <a:extLst>
              <a:ext uri="{FF2B5EF4-FFF2-40B4-BE49-F238E27FC236}">
                <a16:creationId xmlns:a16="http://schemas.microsoft.com/office/drawing/2014/main" id="{D4A110E0-E1B2-D29F-9600-B05D310484CF}"/>
              </a:ext>
            </a:extLst>
          </p:cNvPr>
          <p:cNvSpPr txBox="1"/>
          <p:nvPr/>
        </p:nvSpPr>
        <p:spPr>
          <a:xfrm>
            <a:off x="305891" y="777905"/>
            <a:ext cx="16730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500" dirty="0">
                <a:solidFill>
                  <a:srgbClr val="E34535"/>
                </a:solidFill>
              </a:rPr>
              <a:t>Process Layer</a:t>
            </a:r>
            <a:endParaRPr lang="zh-TW" altLang="en-US" sz="1500" dirty="0">
              <a:solidFill>
                <a:srgbClr val="E345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32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33927" y="215364"/>
            <a:ext cx="7571619" cy="443198"/>
          </a:xfrm>
        </p:spPr>
        <p:txBody>
          <a:bodyPr/>
          <a:lstStyle/>
          <a:p>
            <a:r>
              <a:rPr lang="en-US" altLang="zh-TW" sz="3200" dirty="0" err="1" smtClean="0"/>
              <a:t>Web_Click_Menu</a:t>
            </a:r>
            <a:endParaRPr lang="zh-TW" altLang="en-US" sz="3200" dirty="0"/>
          </a:p>
        </p:txBody>
      </p:sp>
      <p:sp>
        <p:nvSpPr>
          <p:cNvPr id="4" name="矩形 3"/>
          <p:cNvSpPr/>
          <p:nvPr/>
        </p:nvSpPr>
        <p:spPr>
          <a:xfrm>
            <a:off x="178245" y="1970206"/>
            <a:ext cx="2465881" cy="278467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72594" y="1271834"/>
            <a:ext cx="1877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Deveic_Web</a:t>
            </a:r>
            <a:r>
              <a:rPr lang="en-US" altLang="zh-TW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class</a:t>
            </a:r>
          </a:p>
          <a:p>
            <a:pPr algn="ctr"/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module/</a:t>
            </a:r>
            <a:r>
              <a:rPr lang="en-US" altLang="zh-TW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Device_Web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" name="直線接點 14"/>
          <p:cNvCxnSpPr/>
          <p:nvPr/>
        </p:nvCxnSpPr>
        <p:spPr>
          <a:xfrm>
            <a:off x="178242" y="4069439"/>
            <a:ext cx="24658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190057" y="3590569"/>
            <a:ext cx="2178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Web_Click_Menu</a:t>
            </a:r>
            <a:r>
              <a:rPr lang="en-US" altLang="zh-TW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(…) :</a:t>
            </a:r>
          </a:p>
          <a:p>
            <a:r>
              <a:rPr lang="zh-TW" alt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zh-TW" alt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altLang="zh-TW" sz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self.obj_menu.Click_Menu</a:t>
            </a:r>
            <a:r>
              <a:rPr lang="en-US" altLang="zh-TW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(…)</a:t>
            </a:r>
            <a:endParaRPr lang="zh-TW" altLang="en-US" sz="12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" name="直線接點 22"/>
          <p:cNvCxnSpPr/>
          <p:nvPr/>
        </p:nvCxnSpPr>
        <p:spPr>
          <a:xfrm>
            <a:off x="178245" y="3238114"/>
            <a:ext cx="24658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178245" y="3560402"/>
            <a:ext cx="24658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706316" y="3244532"/>
            <a:ext cx="1255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__</a:t>
            </a:r>
            <a:r>
              <a:rPr lang="en-US" altLang="zh-TW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init</a:t>
            </a:r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()__(…)</a:t>
            </a:r>
            <a:endParaRPr lang="zh-TW" altLang="en-US" sz="16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257736" y="2043274"/>
            <a:ext cx="23257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data members(attributes)</a:t>
            </a:r>
          </a:p>
          <a:p>
            <a:pPr algn="ctr"/>
            <a:r>
              <a:rPr lang="en-US" altLang="zh-TW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obj_web_login</a:t>
            </a:r>
            <a:endParaRPr lang="en-US" altLang="zh-TW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zh-TW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obj_web_menu</a:t>
            </a:r>
            <a:endParaRPr lang="zh-TW" altLang="en-US" sz="16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838C558-40F9-A065-A9DD-C4962B25BCF9}"/>
              </a:ext>
            </a:extLst>
          </p:cNvPr>
          <p:cNvSpPr txBox="1"/>
          <p:nvPr/>
        </p:nvSpPr>
        <p:spPr>
          <a:xfrm>
            <a:off x="565883" y="836585"/>
            <a:ext cx="16730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500" dirty="0">
                <a:solidFill>
                  <a:schemeClr val="accent5">
                    <a:lumMod val="75000"/>
                  </a:schemeClr>
                </a:solidFill>
              </a:rPr>
              <a:t>Interface Layer</a:t>
            </a:r>
            <a:endParaRPr lang="zh-TW" altLang="en-US" sz="15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30" name="直線接點 29"/>
          <p:cNvCxnSpPr/>
          <p:nvPr/>
        </p:nvCxnSpPr>
        <p:spPr>
          <a:xfrm>
            <a:off x="178245" y="4501472"/>
            <a:ext cx="24658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255756" y="2031751"/>
            <a:ext cx="2327745" cy="111293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3467545" y="2710246"/>
            <a:ext cx="1844325" cy="77734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41" name="文字方塊 40"/>
          <p:cNvSpPr txBox="1"/>
          <p:nvPr/>
        </p:nvSpPr>
        <p:spPr>
          <a:xfrm>
            <a:off x="3480907" y="2356495"/>
            <a:ext cx="180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Web_Menu</a:t>
            </a:r>
            <a:r>
              <a:rPr lang="en-US" altLang="zh-TW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class</a:t>
            </a:r>
          </a:p>
        </p:txBody>
      </p:sp>
      <p:cxnSp>
        <p:nvCxnSpPr>
          <p:cNvPr id="44" name="直線接點 43"/>
          <p:cNvCxnSpPr/>
          <p:nvPr/>
        </p:nvCxnSpPr>
        <p:spPr>
          <a:xfrm>
            <a:off x="3467545" y="3217171"/>
            <a:ext cx="18443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3899050" y="3201707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Click_Menu</a:t>
            </a:r>
            <a:r>
              <a:rPr lang="en-US" altLang="zh-TW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endParaRPr lang="zh-TW" altLang="en-US" sz="12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6" name="直線接點 45"/>
          <p:cNvCxnSpPr/>
          <p:nvPr/>
        </p:nvCxnSpPr>
        <p:spPr>
          <a:xfrm>
            <a:off x="3467545" y="2931119"/>
            <a:ext cx="18443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3896623" y="2913356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__</a:t>
            </a:r>
            <a:r>
              <a:rPr lang="en-US" altLang="zh-TW" sz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init</a:t>
            </a:r>
            <a:r>
              <a:rPr lang="en-US" altLang="zh-TW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()__(…)</a:t>
            </a:r>
            <a:endParaRPr lang="zh-TW" altLang="en-US" sz="12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6" name="直線接點 55"/>
          <p:cNvCxnSpPr/>
          <p:nvPr/>
        </p:nvCxnSpPr>
        <p:spPr>
          <a:xfrm>
            <a:off x="2305824" y="3916587"/>
            <a:ext cx="833030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/>
          <p:cNvCxnSpPr/>
          <p:nvPr/>
        </p:nvCxnSpPr>
        <p:spPr>
          <a:xfrm flipV="1">
            <a:off x="2238896" y="2717919"/>
            <a:ext cx="1243202" cy="7908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/>
          <p:cNvCxnSpPr/>
          <p:nvPr/>
        </p:nvCxnSpPr>
        <p:spPr>
          <a:xfrm flipV="1">
            <a:off x="5311870" y="2441002"/>
            <a:ext cx="282035" cy="77616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/>
          <p:cNvCxnSpPr/>
          <p:nvPr/>
        </p:nvCxnSpPr>
        <p:spPr>
          <a:xfrm>
            <a:off x="5317360" y="3487588"/>
            <a:ext cx="303134" cy="42899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矩形 78"/>
          <p:cNvSpPr/>
          <p:nvPr/>
        </p:nvSpPr>
        <p:spPr>
          <a:xfrm>
            <a:off x="4135601" y="1431368"/>
            <a:ext cx="1844325" cy="77734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80" name="文字方塊 79"/>
          <p:cNvSpPr txBox="1"/>
          <p:nvPr/>
        </p:nvSpPr>
        <p:spPr>
          <a:xfrm>
            <a:off x="3942918" y="1077617"/>
            <a:ext cx="223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AIS_Web_Menu</a:t>
            </a:r>
            <a:r>
              <a:rPr lang="en-US" altLang="zh-TW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class</a:t>
            </a:r>
          </a:p>
        </p:txBody>
      </p:sp>
      <p:cxnSp>
        <p:nvCxnSpPr>
          <p:cNvPr id="81" name="直線接點 80"/>
          <p:cNvCxnSpPr/>
          <p:nvPr/>
        </p:nvCxnSpPr>
        <p:spPr>
          <a:xfrm>
            <a:off x="4135601" y="1938293"/>
            <a:ext cx="18443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文字方塊 81"/>
          <p:cNvSpPr txBox="1"/>
          <p:nvPr/>
        </p:nvSpPr>
        <p:spPr>
          <a:xfrm>
            <a:off x="4549518" y="1922829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Click_Menu</a:t>
            </a:r>
            <a:r>
              <a:rPr lang="en-US" altLang="zh-TW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endParaRPr lang="zh-TW" altLang="en-US" sz="12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3" name="直線接點 82"/>
          <p:cNvCxnSpPr/>
          <p:nvPr/>
        </p:nvCxnSpPr>
        <p:spPr>
          <a:xfrm>
            <a:off x="4135601" y="1652241"/>
            <a:ext cx="18443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文字方塊 83"/>
          <p:cNvSpPr txBox="1"/>
          <p:nvPr/>
        </p:nvSpPr>
        <p:spPr>
          <a:xfrm>
            <a:off x="4564679" y="1634478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__</a:t>
            </a:r>
            <a:r>
              <a:rPr lang="en-US" altLang="zh-TW" sz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init</a:t>
            </a:r>
            <a:r>
              <a:rPr lang="en-US" altLang="zh-TW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()__(…)</a:t>
            </a:r>
            <a:endParaRPr lang="zh-TW" altLang="en-US" sz="12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D4A110E0-E1B2-D29F-9600-B05D310484CF}"/>
              </a:ext>
            </a:extLst>
          </p:cNvPr>
          <p:cNvSpPr txBox="1"/>
          <p:nvPr/>
        </p:nvSpPr>
        <p:spPr>
          <a:xfrm>
            <a:off x="4075123" y="710371"/>
            <a:ext cx="16730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500" dirty="0">
                <a:solidFill>
                  <a:srgbClr val="E34535"/>
                </a:solidFill>
              </a:rPr>
              <a:t>Process Layer</a:t>
            </a:r>
            <a:endParaRPr lang="zh-TW" altLang="en-US" sz="1500" dirty="0">
              <a:solidFill>
                <a:srgbClr val="E34535"/>
              </a:solidFill>
            </a:endParaRPr>
          </a:p>
        </p:txBody>
      </p:sp>
      <p:cxnSp>
        <p:nvCxnSpPr>
          <p:cNvPr id="42" name="直線接點 41"/>
          <p:cNvCxnSpPr/>
          <p:nvPr/>
        </p:nvCxnSpPr>
        <p:spPr>
          <a:xfrm>
            <a:off x="3138853" y="3347292"/>
            <a:ext cx="1" cy="569295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/>
          <p:cNvCxnSpPr/>
          <p:nvPr/>
        </p:nvCxnSpPr>
        <p:spPr>
          <a:xfrm>
            <a:off x="3138854" y="3357121"/>
            <a:ext cx="448988" cy="5421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圖片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625" y="2404513"/>
            <a:ext cx="3451403" cy="1547180"/>
          </a:xfrm>
          <a:prstGeom prst="rect">
            <a:avLst/>
          </a:prstGeom>
        </p:spPr>
      </p:pic>
      <p:sp>
        <p:nvSpPr>
          <p:cNvPr id="36" name="文字方塊 7"/>
          <p:cNvSpPr txBox="1"/>
          <p:nvPr/>
        </p:nvSpPr>
        <p:spPr>
          <a:xfrm>
            <a:off x="3435084" y="4119199"/>
            <a:ext cx="3633931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@</a:t>
            </a:r>
            <a:r>
              <a:rPr lang="en-US" altLang="zh-TW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allure.severity</a:t>
            </a:r>
            <a:r>
              <a:rPr lang="en-US" altLang="zh-TW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("CRITICAL</a:t>
            </a:r>
            <a:r>
              <a:rPr lang="en-US" altLang="zh-TW" sz="1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")</a:t>
            </a:r>
          </a:p>
          <a:p>
            <a:r>
              <a:rPr lang="en-US" altLang="zh-TW" sz="10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test_001(self</a:t>
            </a:r>
            <a:r>
              <a:rPr lang="en-US" altLang="zh-TW" sz="1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):</a:t>
            </a:r>
          </a:p>
          <a:p>
            <a:r>
              <a:rPr lang="en-US" altLang="zh-TW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…………………………………………………………………….</a:t>
            </a:r>
          </a:p>
          <a:p>
            <a:r>
              <a:rPr lang="pt-BR" altLang="zh-TW" sz="10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objDeviceWeb.Web_Click_Menu(“</a:t>
            </a:r>
            <a:r>
              <a:rPr lang="en-US" altLang="zh-TW" sz="10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Network </a:t>
            </a:r>
            <a:r>
              <a:rPr lang="en-US" altLang="zh-TW" sz="10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Setting</a:t>
            </a:r>
            <a:r>
              <a:rPr lang="pt-BR" altLang="zh-TW" sz="10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", ..........)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972D2CBF-60F4-7EF3-2998-89BD77B14E44}"/>
              </a:ext>
            </a:extLst>
          </p:cNvPr>
          <p:cNvSpPr txBox="1"/>
          <p:nvPr/>
        </p:nvSpPr>
        <p:spPr>
          <a:xfrm>
            <a:off x="3270738" y="3804286"/>
            <a:ext cx="16524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500" dirty="0">
                <a:solidFill>
                  <a:schemeClr val="accent3"/>
                </a:solidFill>
              </a:rPr>
              <a:t>Scripting Layer</a:t>
            </a:r>
            <a:endParaRPr lang="zh-TW" altLang="en-US" sz="1500" dirty="0">
              <a:solidFill>
                <a:schemeClr val="accent3"/>
              </a:solidFill>
            </a:endParaRPr>
          </a:p>
        </p:txBody>
      </p:sp>
      <p:cxnSp>
        <p:nvCxnSpPr>
          <p:cNvPr id="38" name="直線接點 37"/>
          <p:cNvCxnSpPr/>
          <p:nvPr/>
        </p:nvCxnSpPr>
        <p:spPr>
          <a:xfrm>
            <a:off x="6894358" y="4722116"/>
            <a:ext cx="503524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7397882" y="4730117"/>
            <a:ext cx="0" cy="307877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>
            <a:off x="64475" y="5037994"/>
            <a:ext cx="7333407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/>
          <p:nvPr/>
        </p:nvCxnSpPr>
        <p:spPr>
          <a:xfrm>
            <a:off x="64475" y="3786534"/>
            <a:ext cx="0" cy="1243458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/>
          <p:nvPr/>
        </p:nvCxnSpPr>
        <p:spPr>
          <a:xfrm>
            <a:off x="62587" y="3783428"/>
            <a:ext cx="168924" cy="2240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94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33928" y="215364"/>
            <a:ext cx="6818956" cy="387798"/>
          </a:xfrm>
        </p:spPr>
        <p:txBody>
          <a:bodyPr/>
          <a:lstStyle/>
          <a:p>
            <a:r>
              <a:rPr lang="en-US" altLang="zh-TW" sz="2800" dirty="0" err="1" smtClean="0"/>
              <a:t>Click_Menu</a:t>
            </a:r>
            <a:r>
              <a:rPr lang="en-US" altLang="zh-TW" sz="2800" dirty="0" smtClean="0"/>
              <a:t> in the process layer</a:t>
            </a:r>
            <a:endParaRPr lang="zh-TW" altLang="en-US" sz="2800" dirty="0"/>
          </a:p>
        </p:txBody>
      </p:sp>
      <p:sp>
        <p:nvSpPr>
          <p:cNvPr id="32" name="矩形 31"/>
          <p:cNvSpPr/>
          <p:nvPr/>
        </p:nvSpPr>
        <p:spPr>
          <a:xfrm>
            <a:off x="300112" y="1314468"/>
            <a:ext cx="1844325" cy="77734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41" name="文字方塊 40"/>
          <p:cNvSpPr txBox="1"/>
          <p:nvPr/>
        </p:nvSpPr>
        <p:spPr>
          <a:xfrm>
            <a:off x="340725" y="960717"/>
            <a:ext cx="175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Web_Login</a:t>
            </a:r>
            <a:r>
              <a:rPr lang="en-US" altLang="zh-TW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class</a:t>
            </a:r>
          </a:p>
        </p:txBody>
      </p:sp>
      <p:cxnSp>
        <p:nvCxnSpPr>
          <p:cNvPr id="44" name="直線接點 43"/>
          <p:cNvCxnSpPr/>
          <p:nvPr/>
        </p:nvCxnSpPr>
        <p:spPr>
          <a:xfrm>
            <a:off x="300112" y="1821393"/>
            <a:ext cx="18443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749199" y="1805929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err="1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Click_Menu</a:t>
            </a:r>
            <a:r>
              <a:rPr lang="en-US" altLang="zh-TW" sz="12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endParaRPr lang="zh-TW" altLang="en-US" sz="1200" dirty="0" err="1" smtClean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6" name="直線接點 45"/>
          <p:cNvCxnSpPr/>
          <p:nvPr/>
        </p:nvCxnSpPr>
        <p:spPr>
          <a:xfrm>
            <a:off x="300112" y="1535341"/>
            <a:ext cx="18443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729190" y="1517578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__</a:t>
            </a:r>
            <a:r>
              <a:rPr lang="en-US" altLang="zh-TW" sz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init</a:t>
            </a:r>
            <a:r>
              <a:rPr lang="en-US" altLang="zh-TW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()__(…)</a:t>
            </a:r>
            <a:endParaRPr lang="zh-TW" altLang="en-US" sz="12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文字方塊 7"/>
          <p:cNvSpPr txBox="1"/>
          <p:nvPr/>
        </p:nvSpPr>
        <p:spPr>
          <a:xfrm>
            <a:off x="225096" y="2466790"/>
            <a:ext cx="4860710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4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sz="14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400" dirty="0" err="1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Click_Menu</a:t>
            </a:r>
            <a:r>
              <a:rPr lang="en-US" altLang="zh-TW" sz="14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(self</a:t>
            </a:r>
            <a:r>
              <a:rPr lang="en-US" altLang="zh-TW" sz="14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sz="14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menu, </a:t>
            </a:r>
            <a:r>
              <a:rPr lang="en-US" altLang="zh-TW" sz="1400" dirty="0" err="1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sub_menu</a:t>
            </a:r>
            <a:r>
              <a:rPr lang="en-US" altLang="zh-TW" sz="14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sz="1400" dirty="0" err="1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tab_menu</a:t>
            </a:r>
            <a:r>
              <a:rPr lang="en-US" altLang="zh-TW" sz="14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sz="1400" dirty="0" err="1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lineNum</a:t>
            </a:r>
            <a:r>
              <a:rPr lang="en-US" altLang="zh-TW" sz="14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=''):</a:t>
            </a:r>
          </a:p>
          <a:p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WebApp.WebDrv_Click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("id", "</a:t>
            </a:r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h_menu_list</a:t>
            </a:r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")</a:t>
            </a:r>
          </a:p>
          <a:p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4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WebApp.WebDrv_Click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("</a:t>
            </a:r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linkText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", </a:t>
            </a:r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menu)</a:t>
            </a:r>
          </a:p>
          <a:p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altLang="zh-TW" sz="14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WebApp.WebDrv_Click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("id", </a:t>
            </a:r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sub_menu</a:t>
            </a:r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4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WebApp.WebDrv_Click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("id", </a:t>
            </a:r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tab_menu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cxnSp>
        <p:nvCxnSpPr>
          <p:cNvPr id="39" name="直線接點 38"/>
          <p:cNvCxnSpPr/>
          <p:nvPr/>
        </p:nvCxnSpPr>
        <p:spPr>
          <a:xfrm flipV="1">
            <a:off x="225096" y="2082929"/>
            <a:ext cx="80795" cy="38386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 flipH="1" flipV="1">
            <a:off x="2144437" y="2091810"/>
            <a:ext cx="2941369" cy="35375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/>
          <p:cNvCxnSpPr/>
          <p:nvPr/>
        </p:nvCxnSpPr>
        <p:spPr>
          <a:xfrm flipV="1">
            <a:off x="5085806" y="2375318"/>
            <a:ext cx="506102" cy="7024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/>
          <p:cNvCxnSpPr/>
          <p:nvPr/>
        </p:nvCxnSpPr>
        <p:spPr>
          <a:xfrm flipH="1" flipV="1">
            <a:off x="5117615" y="3636342"/>
            <a:ext cx="474293" cy="31535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D4A110E0-E1B2-D29F-9600-B05D310484CF}"/>
              </a:ext>
            </a:extLst>
          </p:cNvPr>
          <p:cNvSpPr txBox="1"/>
          <p:nvPr/>
        </p:nvSpPr>
        <p:spPr>
          <a:xfrm>
            <a:off x="305891" y="777905"/>
            <a:ext cx="16730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500" dirty="0">
                <a:solidFill>
                  <a:srgbClr val="E34535"/>
                </a:solidFill>
              </a:rPr>
              <a:t>Process Layer</a:t>
            </a:r>
            <a:endParaRPr lang="zh-TW" altLang="en-US" sz="1500" dirty="0">
              <a:solidFill>
                <a:srgbClr val="E34535"/>
              </a:solidFill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625" y="2404513"/>
            <a:ext cx="3451403" cy="154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4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33927" y="215364"/>
            <a:ext cx="7571619" cy="443198"/>
          </a:xfrm>
        </p:spPr>
        <p:txBody>
          <a:bodyPr/>
          <a:lstStyle/>
          <a:p>
            <a:r>
              <a:rPr lang="en-US" altLang="zh-TW" sz="3200" dirty="0"/>
              <a:t>From the </a:t>
            </a:r>
            <a:r>
              <a:rPr lang="en-US" altLang="zh-TW" sz="3200" dirty="0" smtClean="0"/>
              <a:t>interface </a:t>
            </a:r>
            <a:r>
              <a:rPr lang="en-US" altLang="zh-TW" sz="3200" dirty="0"/>
              <a:t>to see the </a:t>
            </a:r>
            <a:r>
              <a:rPr lang="en-US" altLang="zh-TW" sz="3200" dirty="0" smtClean="0"/>
              <a:t>process</a:t>
            </a:r>
            <a:endParaRPr lang="zh-TW" altLang="en-US" sz="3200" dirty="0"/>
          </a:p>
        </p:txBody>
      </p:sp>
      <p:sp>
        <p:nvSpPr>
          <p:cNvPr id="4" name="矩形 3"/>
          <p:cNvSpPr/>
          <p:nvPr/>
        </p:nvSpPr>
        <p:spPr>
          <a:xfrm>
            <a:off x="178245" y="1970206"/>
            <a:ext cx="2465881" cy="278467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72594" y="1271834"/>
            <a:ext cx="1877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Deveic_Web</a:t>
            </a:r>
            <a:r>
              <a:rPr lang="en-US" altLang="zh-TW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class</a:t>
            </a:r>
          </a:p>
          <a:p>
            <a:pPr algn="ctr"/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module/</a:t>
            </a:r>
            <a:r>
              <a:rPr lang="en-US" altLang="zh-TW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Device_Web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" name="直線接點 14"/>
          <p:cNvCxnSpPr/>
          <p:nvPr/>
        </p:nvCxnSpPr>
        <p:spPr>
          <a:xfrm>
            <a:off x="169450" y="3955143"/>
            <a:ext cx="24658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169450" y="3590569"/>
            <a:ext cx="2497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err="1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Setup_LAN</a:t>
            </a:r>
            <a:r>
              <a:rPr lang="en-US" altLang="zh-TW" sz="14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(name,  ipv4_addr…)</a:t>
            </a:r>
            <a:endParaRPr lang="zh-TW" altLang="en-US" sz="1400" dirty="0" err="1" smtClean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" name="直線接點 22"/>
          <p:cNvCxnSpPr/>
          <p:nvPr/>
        </p:nvCxnSpPr>
        <p:spPr>
          <a:xfrm>
            <a:off x="178245" y="3238114"/>
            <a:ext cx="24658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178245" y="3560402"/>
            <a:ext cx="24658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706316" y="3244532"/>
            <a:ext cx="1255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__</a:t>
            </a:r>
            <a:r>
              <a:rPr lang="en-US" altLang="zh-TW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init</a:t>
            </a:r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()__(…)</a:t>
            </a:r>
            <a:endParaRPr lang="zh-TW" altLang="en-US" sz="16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257736" y="2043274"/>
            <a:ext cx="23257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data members(attributes)</a:t>
            </a:r>
          </a:p>
          <a:p>
            <a:pPr algn="ctr"/>
            <a:r>
              <a:rPr lang="en-US" altLang="zh-TW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obj_web_menu</a:t>
            </a:r>
            <a:endParaRPr lang="en-US" altLang="zh-TW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zh-TW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obj_setup_LAN</a:t>
            </a:r>
            <a:endParaRPr lang="zh-TW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0" name="直線接點 29"/>
          <p:cNvCxnSpPr/>
          <p:nvPr/>
        </p:nvCxnSpPr>
        <p:spPr>
          <a:xfrm>
            <a:off x="178245" y="4501472"/>
            <a:ext cx="24658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255756" y="2031751"/>
            <a:ext cx="2327745" cy="111293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3370829" y="1181615"/>
            <a:ext cx="1844325" cy="77734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48" name="文字方塊 47"/>
          <p:cNvSpPr txBox="1"/>
          <p:nvPr/>
        </p:nvSpPr>
        <p:spPr>
          <a:xfrm>
            <a:off x="3384191" y="827864"/>
            <a:ext cx="180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Web_Menu</a:t>
            </a:r>
            <a:r>
              <a:rPr lang="en-US" altLang="zh-TW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class</a:t>
            </a:r>
          </a:p>
        </p:txBody>
      </p:sp>
      <p:cxnSp>
        <p:nvCxnSpPr>
          <p:cNvPr id="49" name="直線接點 48"/>
          <p:cNvCxnSpPr/>
          <p:nvPr/>
        </p:nvCxnSpPr>
        <p:spPr>
          <a:xfrm>
            <a:off x="3370829" y="1688540"/>
            <a:ext cx="18443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/>
          <p:cNvSpPr txBox="1"/>
          <p:nvPr/>
        </p:nvSpPr>
        <p:spPr>
          <a:xfrm>
            <a:off x="3802334" y="1673076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err="1" smtClean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Click_Menu</a:t>
            </a:r>
            <a:r>
              <a:rPr lang="en-US" altLang="zh-TW" sz="1200" dirty="0" smtClean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endParaRPr lang="zh-TW" altLang="en-US" sz="1200" dirty="0" err="1" smtClean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1" name="直線接點 50"/>
          <p:cNvCxnSpPr/>
          <p:nvPr/>
        </p:nvCxnSpPr>
        <p:spPr>
          <a:xfrm>
            <a:off x="3370829" y="1402488"/>
            <a:ext cx="18443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/>
          <p:cNvSpPr txBox="1"/>
          <p:nvPr/>
        </p:nvSpPr>
        <p:spPr>
          <a:xfrm>
            <a:off x="3799907" y="1384725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__</a:t>
            </a:r>
            <a:r>
              <a:rPr lang="en-US" altLang="zh-TW" sz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init</a:t>
            </a:r>
            <a:r>
              <a:rPr lang="en-US" altLang="zh-TW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()__(…)</a:t>
            </a:r>
            <a:endParaRPr lang="zh-TW" altLang="en-US" sz="12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4" name="直線接點 53"/>
          <p:cNvCxnSpPr/>
          <p:nvPr/>
        </p:nvCxnSpPr>
        <p:spPr>
          <a:xfrm>
            <a:off x="3042138" y="1202617"/>
            <a:ext cx="0" cy="127892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/>
          <p:nvPr/>
        </p:nvCxnSpPr>
        <p:spPr>
          <a:xfrm>
            <a:off x="3042138" y="1202617"/>
            <a:ext cx="32869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/>
          <p:cNvCxnSpPr/>
          <p:nvPr/>
        </p:nvCxnSpPr>
        <p:spPr>
          <a:xfrm>
            <a:off x="2077717" y="2481538"/>
            <a:ext cx="96442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3256529" y="2824546"/>
            <a:ext cx="2792578" cy="77734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60" name="文字方塊 59"/>
          <p:cNvSpPr txBox="1"/>
          <p:nvPr/>
        </p:nvSpPr>
        <p:spPr>
          <a:xfrm>
            <a:off x="3440150" y="2470795"/>
            <a:ext cx="229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err="1">
                <a:latin typeface="Calibri" panose="020F0502020204030204" pitchFamily="34" charset="0"/>
                <a:cs typeface="Calibri" panose="020F0502020204030204" pitchFamily="34" charset="0"/>
              </a:rPr>
              <a:t>Web_Setup_LAN</a:t>
            </a:r>
            <a:r>
              <a:rPr lang="en-US" altLang="zh-TW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</a:p>
        </p:txBody>
      </p:sp>
      <p:cxnSp>
        <p:nvCxnSpPr>
          <p:cNvPr id="62" name="直線接點 61"/>
          <p:cNvCxnSpPr/>
          <p:nvPr/>
        </p:nvCxnSpPr>
        <p:spPr>
          <a:xfrm>
            <a:off x="3256529" y="3331471"/>
            <a:ext cx="2792578" cy="39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文字方塊 64"/>
          <p:cNvSpPr txBox="1"/>
          <p:nvPr/>
        </p:nvSpPr>
        <p:spPr>
          <a:xfrm>
            <a:off x="3233662" y="3335457"/>
            <a:ext cx="2906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err="1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Setup_LAN</a:t>
            </a:r>
            <a:r>
              <a:rPr lang="en-US" altLang="zh-TW" sz="12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zh-TW" sz="1200" dirty="0" err="1" smtClean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obj_menu</a:t>
            </a:r>
            <a:r>
              <a:rPr lang="en-US" altLang="zh-TW" sz="12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name, ipv4_addr,…)</a:t>
            </a:r>
            <a:endParaRPr lang="zh-TW" altLang="en-US" sz="1200" dirty="0" err="1" smtClean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6" name="直線接點 65"/>
          <p:cNvCxnSpPr/>
          <p:nvPr/>
        </p:nvCxnSpPr>
        <p:spPr>
          <a:xfrm>
            <a:off x="3256529" y="3045419"/>
            <a:ext cx="279257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/>
          <p:cNvSpPr txBox="1"/>
          <p:nvPr/>
        </p:nvSpPr>
        <p:spPr>
          <a:xfrm>
            <a:off x="4159734" y="3035930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__</a:t>
            </a:r>
            <a:r>
              <a:rPr lang="en-US" altLang="zh-TW" sz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init</a:t>
            </a:r>
            <a:r>
              <a:rPr lang="en-US" altLang="zh-TW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()__(…)</a:t>
            </a:r>
            <a:endParaRPr lang="zh-TW" altLang="en-US" sz="12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9" name="直線接點 68"/>
          <p:cNvCxnSpPr/>
          <p:nvPr/>
        </p:nvCxnSpPr>
        <p:spPr>
          <a:xfrm flipV="1">
            <a:off x="6071974" y="2655461"/>
            <a:ext cx="217521" cy="16973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/>
          <p:cNvCxnSpPr/>
          <p:nvPr/>
        </p:nvCxnSpPr>
        <p:spPr>
          <a:xfrm>
            <a:off x="6071974" y="3601888"/>
            <a:ext cx="309008" cy="19684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" name="圖片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849" y="2627697"/>
            <a:ext cx="2654486" cy="1171039"/>
          </a:xfrm>
          <a:prstGeom prst="rect">
            <a:avLst/>
          </a:prstGeom>
        </p:spPr>
      </p:pic>
      <p:cxnSp>
        <p:nvCxnSpPr>
          <p:cNvPr id="72" name="直線接點 71"/>
          <p:cNvCxnSpPr/>
          <p:nvPr/>
        </p:nvCxnSpPr>
        <p:spPr>
          <a:xfrm>
            <a:off x="2594934" y="3787373"/>
            <a:ext cx="366827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/>
          <p:cNvCxnSpPr/>
          <p:nvPr/>
        </p:nvCxnSpPr>
        <p:spPr>
          <a:xfrm>
            <a:off x="2961761" y="3462959"/>
            <a:ext cx="0" cy="328545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/>
          <p:nvPr/>
        </p:nvCxnSpPr>
        <p:spPr>
          <a:xfrm>
            <a:off x="2961761" y="3463961"/>
            <a:ext cx="328691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直線接點 88"/>
          <p:cNvCxnSpPr/>
          <p:nvPr/>
        </p:nvCxnSpPr>
        <p:spPr>
          <a:xfrm>
            <a:off x="2774991" y="2481538"/>
            <a:ext cx="0" cy="1317198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文字方塊 7"/>
          <p:cNvSpPr txBox="1"/>
          <p:nvPr/>
        </p:nvSpPr>
        <p:spPr>
          <a:xfrm>
            <a:off x="2938855" y="4271915"/>
            <a:ext cx="561093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@</a:t>
            </a:r>
            <a:r>
              <a:rPr lang="en-US" altLang="zh-TW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allure.severity</a:t>
            </a:r>
            <a:r>
              <a:rPr lang="en-US" altLang="zh-TW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("CRITICAL</a:t>
            </a:r>
            <a:r>
              <a:rPr lang="en-US" altLang="zh-TW" sz="1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")</a:t>
            </a:r>
          </a:p>
          <a:p>
            <a:r>
              <a:rPr lang="en-US" altLang="zh-TW" sz="10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test_001(self</a:t>
            </a:r>
            <a:r>
              <a:rPr lang="en-US" altLang="zh-TW" sz="1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):</a:t>
            </a:r>
          </a:p>
          <a:p>
            <a:r>
              <a:rPr lang="en-US" altLang="zh-TW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…………………………………………………………………….</a:t>
            </a:r>
          </a:p>
          <a:p>
            <a:r>
              <a:rPr lang="pt-BR" altLang="zh-TW" sz="10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objDeviceWeb.Setup_LAN</a:t>
            </a:r>
            <a:r>
              <a:rPr lang="pt-BR" altLang="zh-TW" sz="10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("Default", ipv4_addr="192.168.10.30", ipv4_netmask="255.255.255.0</a:t>
            </a:r>
            <a:r>
              <a:rPr lang="pt-BR" altLang="zh-TW" sz="10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")</a:t>
            </a:r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972D2CBF-60F4-7EF3-2998-89BD77B14E44}"/>
              </a:ext>
            </a:extLst>
          </p:cNvPr>
          <p:cNvSpPr txBox="1"/>
          <p:nvPr/>
        </p:nvSpPr>
        <p:spPr>
          <a:xfrm>
            <a:off x="2774510" y="3966823"/>
            <a:ext cx="16730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500" dirty="0">
                <a:solidFill>
                  <a:schemeClr val="accent3"/>
                </a:solidFill>
              </a:rPr>
              <a:t>Scripting Layer</a:t>
            </a:r>
            <a:endParaRPr lang="zh-TW" altLang="en-US" sz="1500" dirty="0">
              <a:solidFill>
                <a:schemeClr val="accent3"/>
              </a:solidFill>
            </a:endParaRPr>
          </a:p>
        </p:txBody>
      </p:sp>
      <p:cxnSp>
        <p:nvCxnSpPr>
          <p:cNvPr id="37" name="直線接點 36"/>
          <p:cNvCxnSpPr/>
          <p:nvPr/>
        </p:nvCxnSpPr>
        <p:spPr>
          <a:xfrm>
            <a:off x="2965937" y="2854789"/>
            <a:ext cx="240546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2098932" y="2726434"/>
            <a:ext cx="862829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>
            <a:off x="2963007" y="2734411"/>
            <a:ext cx="2930" cy="120378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8405772" y="4855073"/>
            <a:ext cx="292179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>
            <a:off x="8697951" y="4855073"/>
            <a:ext cx="0" cy="229883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/>
          <p:cNvCxnSpPr/>
          <p:nvPr/>
        </p:nvCxnSpPr>
        <p:spPr>
          <a:xfrm>
            <a:off x="59473" y="5084956"/>
            <a:ext cx="8638478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/>
          <p:cNvCxnSpPr/>
          <p:nvPr/>
        </p:nvCxnSpPr>
        <p:spPr>
          <a:xfrm>
            <a:off x="49177" y="3744457"/>
            <a:ext cx="10296" cy="1340499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49177" y="3744457"/>
            <a:ext cx="240546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827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33928" y="215364"/>
            <a:ext cx="6818956" cy="387798"/>
          </a:xfrm>
        </p:spPr>
        <p:txBody>
          <a:bodyPr/>
          <a:lstStyle/>
          <a:p>
            <a:r>
              <a:rPr lang="en-US" altLang="zh-TW" sz="2800" dirty="0" err="1" smtClean="0"/>
              <a:t>Setup_LAN</a:t>
            </a:r>
            <a:r>
              <a:rPr lang="en-US" altLang="zh-TW" sz="2800" dirty="0" smtClean="0"/>
              <a:t> in the process layer</a:t>
            </a:r>
            <a:endParaRPr lang="zh-TW" altLang="en-US" sz="2800" dirty="0"/>
          </a:p>
        </p:txBody>
      </p:sp>
      <p:sp>
        <p:nvSpPr>
          <p:cNvPr id="32" name="矩形 31"/>
          <p:cNvSpPr/>
          <p:nvPr/>
        </p:nvSpPr>
        <p:spPr>
          <a:xfrm>
            <a:off x="300112" y="1314468"/>
            <a:ext cx="1844325" cy="77734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41" name="文字方塊 40"/>
          <p:cNvSpPr txBox="1"/>
          <p:nvPr/>
        </p:nvSpPr>
        <p:spPr>
          <a:xfrm>
            <a:off x="85801" y="969509"/>
            <a:ext cx="229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Web_Setup_LAN</a:t>
            </a:r>
            <a:r>
              <a:rPr lang="en-US" altLang="zh-TW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class</a:t>
            </a:r>
          </a:p>
        </p:txBody>
      </p:sp>
      <p:cxnSp>
        <p:nvCxnSpPr>
          <p:cNvPr id="44" name="直線接點 43"/>
          <p:cNvCxnSpPr/>
          <p:nvPr/>
        </p:nvCxnSpPr>
        <p:spPr>
          <a:xfrm>
            <a:off x="300112" y="1821393"/>
            <a:ext cx="18443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757993" y="1805929"/>
            <a:ext cx="966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Setup_LAN</a:t>
            </a:r>
            <a:r>
              <a:rPr lang="en-US" altLang="zh-TW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endParaRPr lang="zh-TW" altLang="en-US" sz="12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6" name="直線接點 45"/>
          <p:cNvCxnSpPr/>
          <p:nvPr/>
        </p:nvCxnSpPr>
        <p:spPr>
          <a:xfrm>
            <a:off x="300112" y="1535341"/>
            <a:ext cx="18443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729190" y="1517578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__</a:t>
            </a:r>
            <a:r>
              <a:rPr lang="en-US" altLang="zh-TW" sz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init</a:t>
            </a:r>
            <a:r>
              <a:rPr lang="en-US" altLang="zh-TW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()__(…)</a:t>
            </a:r>
            <a:endParaRPr lang="zh-TW" altLang="en-US" sz="12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文字方塊 7"/>
          <p:cNvSpPr txBox="1"/>
          <p:nvPr/>
        </p:nvSpPr>
        <p:spPr>
          <a:xfrm>
            <a:off x="225095" y="2774519"/>
            <a:ext cx="5859181" cy="22467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4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sz="14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400" dirty="0" err="1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Setup_LAN</a:t>
            </a:r>
            <a:r>
              <a:rPr lang="en-US" altLang="zh-TW" sz="14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(self</a:t>
            </a:r>
            <a:r>
              <a:rPr lang="en-US" altLang="zh-TW" sz="14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sz="1400" dirty="0" err="1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obj_nemu</a:t>
            </a:r>
            <a:r>
              <a:rPr lang="en-US" altLang="zh-TW" sz="14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name, ipv4_addr, ipv4_netmask,… </a:t>
            </a:r>
            <a:r>
              <a:rPr lang="en-US" altLang="zh-TW" sz="1400" dirty="0" err="1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lineNum</a:t>
            </a:r>
            <a:r>
              <a:rPr lang="en-US" altLang="zh-TW" sz="14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=''):</a:t>
            </a:r>
          </a:p>
          <a:p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400" dirty="0" err="1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obj_menu.Click_Menu</a:t>
            </a:r>
            <a:r>
              <a:rPr lang="en-US" altLang="zh-TW" sz="14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("Network Setting", "</a:t>
            </a:r>
            <a:r>
              <a:rPr lang="en-US" altLang="zh-TW" sz="1400" dirty="0" err="1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Home_Networking</a:t>
            </a:r>
            <a:r>
              <a:rPr lang="en-US" altLang="zh-TW" sz="14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", </a:t>
            </a:r>
            <a:r>
              <a:rPr lang="en-US" altLang="zh-TW" sz="1400" dirty="0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………)</a:t>
            </a:r>
          </a:p>
          <a:p>
            <a:r>
              <a:rPr lang="en-US" altLang="zh-TW" sz="14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400" dirty="0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altLang="zh-TW" sz="14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WebApp.WebDrv_List_Select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("id", "</a:t>
            </a:r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ls_gp_select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", "value", name)</a:t>
            </a:r>
            <a:endParaRPr lang="en-US" altLang="zh-TW" sz="14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if ipv4_addr != '':</a:t>
            </a:r>
          </a:p>
          <a:p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TW" sz="14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ip_part</a:t>
            </a:r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ipv4_addr.split('.')</a:t>
            </a:r>
          </a:p>
          <a:p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TW" sz="14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WebApp.WebDrv_Set_Value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("id", "a_ls_ip_value_1",  </a:t>
            </a:r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ip_part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[0</a:t>
            </a:r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])</a:t>
            </a:r>
          </a:p>
          <a:p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…………………………………………………………………………………………………………</a:t>
            </a:r>
            <a:endParaRPr lang="en-US" altLang="zh-TW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if </a:t>
            </a:r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dhcpd_state.lower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 == 'enable':</a:t>
            </a:r>
          </a:p>
          <a:p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4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WebApp.WebDrv_Click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("id", "LANSetup_DHCP1</a:t>
            </a:r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")</a:t>
            </a:r>
          </a:p>
          <a:p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……………………………………………………………………………………………….</a:t>
            </a:r>
            <a:endParaRPr lang="en-US" altLang="zh-TW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9" name="直線接點 38"/>
          <p:cNvCxnSpPr/>
          <p:nvPr/>
        </p:nvCxnSpPr>
        <p:spPr>
          <a:xfrm flipV="1">
            <a:off x="225095" y="2082931"/>
            <a:ext cx="80796" cy="69158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 flipH="1" flipV="1">
            <a:off x="2144438" y="2091811"/>
            <a:ext cx="3939838" cy="68270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D4A110E0-E1B2-D29F-9600-B05D310484CF}"/>
              </a:ext>
            </a:extLst>
          </p:cNvPr>
          <p:cNvSpPr txBox="1"/>
          <p:nvPr/>
        </p:nvSpPr>
        <p:spPr>
          <a:xfrm>
            <a:off x="305891" y="777905"/>
            <a:ext cx="16730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500" dirty="0">
                <a:solidFill>
                  <a:srgbClr val="E34535"/>
                </a:solidFill>
              </a:rPr>
              <a:t>Process Layer</a:t>
            </a:r>
            <a:endParaRPr lang="zh-TW" altLang="en-US" sz="1500" dirty="0">
              <a:solidFill>
                <a:srgbClr val="E34535"/>
              </a:solidFill>
            </a:endParaRPr>
          </a:p>
        </p:txBody>
      </p:sp>
      <p:sp>
        <p:nvSpPr>
          <p:cNvPr id="17" name="文字方塊 7"/>
          <p:cNvSpPr txBox="1"/>
          <p:nvPr/>
        </p:nvSpPr>
        <p:spPr>
          <a:xfrm>
            <a:off x="2458049" y="1203326"/>
            <a:ext cx="655665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@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allure.severity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("CRITICAL</a:t>
            </a:r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")</a:t>
            </a: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test_001(self</a:t>
            </a:r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):</a:t>
            </a:r>
          </a:p>
          <a:p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…………………………………………………………………….</a:t>
            </a:r>
          </a:p>
          <a:p>
            <a:r>
              <a:rPr lang="pt-BR" altLang="zh-TW" sz="12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objDeviceWeb.Setup_LAN</a:t>
            </a:r>
            <a:r>
              <a:rPr lang="pt-BR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("Default", ipv4_addr="192.168.10.30", ipv4_netmask="255.255.255.0</a:t>
            </a:r>
            <a:r>
              <a:rPr lang="pt-BR" altLang="zh-TW" sz="12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")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72D2CBF-60F4-7EF3-2998-89BD77B14E44}"/>
              </a:ext>
            </a:extLst>
          </p:cNvPr>
          <p:cNvSpPr txBox="1"/>
          <p:nvPr/>
        </p:nvSpPr>
        <p:spPr>
          <a:xfrm>
            <a:off x="2292516" y="890911"/>
            <a:ext cx="16730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500" dirty="0">
                <a:solidFill>
                  <a:schemeClr val="accent3"/>
                </a:solidFill>
              </a:rPr>
              <a:t>Scripting Layer</a:t>
            </a:r>
            <a:endParaRPr lang="zh-TW" altLang="en-US" sz="15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13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33928" y="215364"/>
            <a:ext cx="6818956" cy="387798"/>
          </a:xfrm>
        </p:spPr>
        <p:txBody>
          <a:bodyPr/>
          <a:lstStyle/>
          <a:p>
            <a:r>
              <a:rPr lang="en-US" altLang="zh-TW" sz="2800" dirty="0" err="1" smtClean="0"/>
              <a:t>Setup_LAN</a:t>
            </a:r>
            <a:r>
              <a:rPr lang="en-US" altLang="zh-TW" sz="2800" dirty="0" smtClean="0"/>
              <a:t> Arguments</a:t>
            </a:r>
            <a:endParaRPr lang="zh-TW" altLang="en-US" sz="2800" dirty="0"/>
          </a:p>
        </p:txBody>
      </p:sp>
      <p:sp>
        <p:nvSpPr>
          <p:cNvPr id="15" name="文字方塊 7"/>
          <p:cNvSpPr txBox="1"/>
          <p:nvPr/>
        </p:nvSpPr>
        <p:spPr>
          <a:xfrm>
            <a:off x="727024" y="851407"/>
            <a:ext cx="7875520" cy="3785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Setup_LAN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(self,</a:t>
            </a: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name,</a:t>
            </a: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ipv4_addr</a:t>
            </a:r>
            <a:r>
              <a:rPr lang="en-US" altLang="zh-TW" sz="12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=",</a:t>
            </a:r>
            <a:endParaRPr lang="en-US" altLang="zh-TW" sz="1200" dirty="0">
              <a:solidFill>
                <a:srgbClr val="0000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ipv4_netmask='',</a:t>
            </a: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dhcpd_state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='',</a:t>
            </a: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dhcpd_begin_addr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='',</a:t>
            </a: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dhcpd_end_addr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='',</a:t>
            </a: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bf_auto_reserve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='',</a:t>
            </a: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dhcp_relay_addr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='',</a:t>
            </a: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dhcp_lstime_day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='',</a:t>
            </a: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dhcp_lstime_hr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='',</a:t>
            </a: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dhcp_lstime_min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='',</a:t>
            </a: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dns_value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='',</a:t>
            </a: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dns_server1_addr='',</a:t>
            </a: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dns_server2_addr='',</a:t>
            </a: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lineNum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=''):</a:t>
            </a: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"""</a:t>
            </a: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# {name}                    : LAN interface name</a:t>
            </a: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TW" sz="12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……………………………………………………………………………………………………………….</a:t>
            </a:r>
            <a:endParaRPr lang="en-US" altLang="zh-TW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7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33928" y="215364"/>
            <a:ext cx="6818956" cy="387798"/>
          </a:xfrm>
        </p:spPr>
        <p:txBody>
          <a:bodyPr/>
          <a:lstStyle/>
          <a:p>
            <a:r>
              <a:rPr lang="en-US" altLang="zh-TW" sz="2800" dirty="0" err="1" smtClean="0"/>
              <a:t>Setup_LAN</a:t>
            </a:r>
            <a:r>
              <a:rPr lang="en-US" altLang="zh-TW" sz="2800" dirty="0" smtClean="0"/>
              <a:t> Arguments</a:t>
            </a:r>
            <a:endParaRPr lang="zh-TW" altLang="en-US" sz="2800" dirty="0"/>
          </a:p>
        </p:txBody>
      </p:sp>
      <p:sp>
        <p:nvSpPr>
          <p:cNvPr id="15" name="文字方塊 7"/>
          <p:cNvSpPr txBox="1"/>
          <p:nvPr/>
        </p:nvSpPr>
        <p:spPr>
          <a:xfrm>
            <a:off x="727024" y="851407"/>
            <a:ext cx="7875520" cy="41549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Setup_LAN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(self,</a:t>
            </a: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name,</a:t>
            </a: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ipv4_addr</a:t>
            </a:r>
            <a:r>
              <a:rPr lang="en-US" altLang="zh-TW" sz="12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=",</a:t>
            </a:r>
            <a:endParaRPr lang="en-US" altLang="zh-TW" sz="1200" dirty="0">
              <a:solidFill>
                <a:srgbClr val="0000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</a:t>
            </a:r>
            <a:r>
              <a:rPr lang="en-US" altLang="zh-TW" sz="12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……………………………………………………….</a:t>
            </a: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2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……………………………………………………….</a:t>
            </a:r>
            <a:endParaRPr lang="en-US" altLang="zh-TW" sz="1200" dirty="0">
              <a:solidFill>
                <a:srgbClr val="0000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lineNum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=''):</a:t>
            </a: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"""</a:t>
            </a: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# {name}                    </a:t>
            </a:r>
            <a:r>
              <a:rPr lang="en-US" altLang="zh-TW" sz="12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: 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LAN interface name</a:t>
            </a: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# {ipv4_addr}              </a:t>
            </a:r>
            <a:r>
              <a:rPr lang="en-US" altLang="zh-TW" sz="12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Interface IPv4 address</a:t>
            </a: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# {ipv4_netmask}            : Interface IPv4 subnet mask</a:t>
            </a: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# {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dhcpd_state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             </a:t>
            </a:r>
            <a:r>
              <a:rPr lang="en-US" altLang="zh-TW" sz="12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: 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{enable}, {disable}, {relay}.  DHCP server state</a:t>
            </a: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# {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dhcpd_begin_addr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   </a:t>
            </a:r>
            <a:r>
              <a:rPr lang="en-US" altLang="zh-TW" sz="12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The DHCP server beginning IP 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dddress</a:t>
            </a:r>
            <a:endParaRPr lang="en-US" altLang="zh-TW" sz="1200" dirty="0">
              <a:solidFill>
                <a:srgbClr val="0000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# {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dhcpd_end_addr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      </a:t>
            </a:r>
            <a:r>
              <a:rPr lang="en-US" altLang="zh-TW" sz="12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The DHCP server ending IP Address</a:t>
            </a: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# {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bf_auto_reserve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       </a:t>
            </a:r>
            <a:r>
              <a:rPr lang="en-US" altLang="zh-TW" sz="12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{true}, {false} Auto reserve IP address for static IP</a:t>
            </a: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# {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dhcp_relay_addr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      </a:t>
            </a:r>
            <a:r>
              <a:rPr lang="en-US" altLang="zh-TW" sz="12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The DHCP relay IP Address</a:t>
            </a: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# {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dhcp_lstime_day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      </a:t>
            </a:r>
            <a:r>
              <a:rPr lang="en-US" altLang="zh-TW" sz="12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The DHCP lease time, day</a:t>
            </a: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# {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dhcp_lstime_hr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      </a:t>
            </a:r>
            <a:r>
              <a:rPr lang="en-US" altLang="zh-TW" sz="12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The DHCP lease time, hour</a:t>
            </a: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# {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dhcp_lstime_min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     </a:t>
            </a:r>
            <a:r>
              <a:rPr lang="en-US" altLang="zh-TW" sz="12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The DHCP lease time, minute </a:t>
            </a: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# {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dns_value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               </a:t>
            </a:r>
            <a:r>
              <a:rPr lang="en-US" altLang="zh-TW" sz="12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: 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{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dns_proxy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}, {static}, {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from_isp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# {dns_server1_addr}    </a:t>
            </a:r>
            <a:r>
              <a:rPr lang="en-US" altLang="zh-TW" sz="12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The IP address of the first DNS server, if 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dns_value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"static".</a:t>
            </a: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# {dns_server2_addr}    </a:t>
            </a:r>
            <a:r>
              <a:rPr lang="en-US" altLang="zh-TW" sz="12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The IP address of the second DNS server, if 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dns_value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"static".</a:t>
            </a:r>
            <a:endParaRPr lang="en-US" altLang="zh-TW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81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33928" y="215364"/>
            <a:ext cx="7183486" cy="332399"/>
          </a:xfrm>
        </p:spPr>
        <p:txBody>
          <a:bodyPr/>
          <a:lstStyle/>
          <a:p>
            <a:r>
              <a:rPr lang="en-US" altLang="zh-TW" sz="2400" dirty="0" err="1" smtClean="0"/>
              <a:t>Web_Setup_WAN</a:t>
            </a:r>
            <a:r>
              <a:rPr lang="en-US" altLang="zh-TW" sz="2400" dirty="0" smtClean="0"/>
              <a:t> class and </a:t>
            </a:r>
            <a:r>
              <a:rPr lang="en-US" altLang="zh-TW" sz="2400" dirty="0" err="1" smtClean="0"/>
              <a:t>Setup_WAN</a:t>
            </a:r>
            <a:r>
              <a:rPr lang="en-US" altLang="zh-TW" sz="2400" dirty="0" smtClean="0"/>
              <a:t> method</a:t>
            </a:r>
            <a:endParaRPr lang="zh-TW" altLang="en-US" sz="2400" dirty="0"/>
          </a:p>
        </p:txBody>
      </p:sp>
      <p:sp>
        <p:nvSpPr>
          <p:cNvPr id="37" name="矩形 36"/>
          <p:cNvSpPr/>
          <p:nvPr/>
        </p:nvSpPr>
        <p:spPr>
          <a:xfrm>
            <a:off x="178245" y="1580466"/>
            <a:ext cx="2465881" cy="3456229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169450" y="974261"/>
            <a:ext cx="24453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Web_Setup_WAN</a:t>
            </a:r>
            <a:r>
              <a:rPr lang="en-US" altLang="zh-TW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class</a:t>
            </a:r>
          </a:p>
          <a:p>
            <a:pPr algn="ctr"/>
            <a:r>
              <a:rPr lang="en-US" altLang="zh-TW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(module/web/Web_Setup_WAN.py)</a:t>
            </a:r>
            <a:endParaRPr lang="zh-TW" altLang="en-US" sz="12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169450" y="3131937"/>
            <a:ext cx="218707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Setup_WAN</a:t>
            </a:r>
            <a:r>
              <a:rPr lang="en-US" altLang="zh-TW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obj_menu</a:t>
            </a:r>
            <a:r>
              <a:rPr lang="en-US" altLang="zh-TW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,  </a:t>
            </a:r>
          </a:p>
          <a:p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             index=‘1’,</a:t>
            </a:r>
          </a:p>
          <a:p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             name=‘’,</a:t>
            </a:r>
          </a:p>
          <a:p>
            <a:r>
              <a:rPr lang="en-US" altLang="zh-TW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              ………..</a:t>
            </a:r>
          </a:p>
          <a:p>
            <a:r>
              <a:rPr lang="en-US" altLang="zh-TW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              MTU</a:t>
            </a:r>
            <a:r>
              <a:rPr lang="en-US" altLang="zh-TW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=‘’):</a:t>
            </a:r>
            <a:endParaRPr lang="en-US" altLang="zh-TW" sz="1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……………………………………</a:t>
            </a:r>
            <a:endParaRPr lang="en-US" altLang="zh-TW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TW" alt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if index == “-1”:</a:t>
            </a:r>
          </a:p>
          <a:p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US" altLang="zh-TW" sz="1400" dirty="0" err="1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self.Add_New_Entry</a:t>
            </a:r>
            <a:r>
              <a:rPr lang="en-US" altLang="zh-TW" sz="14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(..)</a:t>
            </a:r>
          </a:p>
        </p:txBody>
      </p:sp>
      <p:cxnSp>
        <p:nvCxnSpPr>
          <p:cNvPr id="41" name="直線接點 40"/>
          <p:cNvCxnSpPr/>
          <p:nvPr/>
        </p:nvCxnSpPr>
        <p:spPr>
          <a:xfrm>
            <a:off x="178245" y="2608534"/>
            <a:ext cx="24658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>
            <a:off x="178245" y="3166916"/>
            <a:ext cx="24658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706316" y="2277677"/>
            <a:ext cx="1255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__</a:t>
            </a:r>
            <a:r>
              <a:rPr lang="en-US" altLang="zh-TW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init</a:t>
            </a:r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()__(…)</a:t>
            </a:r>
            <a:endParaRPr lang="zh-TW" altLang="en-US" sz="16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257736" y="1653534"/>
            <a:ext cx="2325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data members(attributes)</a:t>
            </a:r>
          </a:p>
          <a:p>
            <a:pPr algn="ctr"/>
            <a:r>
              <a:rPr lang="en-US" altLang="zh-TW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wan_type</a:t>
            </a:r>
            <a:endParaRPr lang="zh-TW" altLang="en-US" sz="16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55756" y="1642011"/>
            <a:ext cx="2327745" cy="66003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>
            <a:off x="593891" y="2593731"/>
            <a:ext cx="1726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Add_New_Entry</a:t>
            </a:r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():</a:t>
            </a:r>
          </a:p>
          <a:p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altLang="zh-TW" sz="16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pass</a:t>
            </a:r>
            <a:endParaRPr lang="zh-TW" altLang="en-US" sz="1600" dirty="0" err="1" smtClean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982032" y="1309131"/>
            <a:ext cx="2465881" cy="2910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cxnSp>
        <p:nvCxnSpPr>
          <p:cNvPr id="63" name="直線接點 62"/>
          <p:cNvCxnSpPr/>
          <p:nvPr/>
        </p:nvCxnSpPr>
        <p:spPr>
          <a:xfrm>
            <a:off x="2990474" y="2975991"/>
            <a:ext cx="24658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/>
          <p:cNvCxnSpPr/>
          <p:nvPr/>
        </p:nvCxnSpPr>
        <p:spPr>
          <a:xfrm>
            <a:off x="2990473" y="3258531"/>
            <a:ext cx="24658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文字方塊 66"/>
          <p:cNvSpPr txBox="1"/>
          <p:nvPr/>
        </p:nvSpPr>
        <p:spPr>
          <a:xfrm>
            <a:off x="3577796" y="2937851"/>
            <a:ext cx="1124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__</a:t>
            </a:r>
            <a:r>
              <a:rPr lang="en-US" altLang="zh-TW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init</a:t>
            </a:r>
            <a:r>
              <a:rPr lang="en-US" altLang="zh-TW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()__(…)</a:t>
            </a:r>
            <a:endParaRPr lang="zh-TW" altLang="en-US" sz="14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文字方塊 72"/>
          <p:cNvSpPr txBox="1"/>
          <p:nvPr/>
        </p:nvSpPr>
        <p:spPr>
          <a:xfrm>
            <a:off x="3144701" y="1311883"/>
            <a:ext cx="2087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Web_Setup_ETHER_WAN</a:t>
            </a:r>
            <a:endParaRPr lang="en-US" altLang="zh-TW" sz="14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zh-TW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14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Web_Setup_WAN</a:t>
            </a:r>
            <a:r>
              <a:rPr lang="en-US" altLang="zh-TW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sz="1400" b="1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3059543" y="1824391"/>
            <a:ext cx="2327745" cy="1047915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75" name="文字方塊 74"/>
          <p:cNvSpPr txBox="1"/>
          <p:nvPr/>
        </p:nvSpPr>
        <p:spPr>
          <a:xfrm>
            <a:off x="2917992" y="3270835"/>
            <a:ext cx="238603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err="1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Add_New_Entry</a:t>
            </a:r>
            <a:r>
              <a:rPr lang="en-US" altLang="zh-TW" sz="14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():</a:t>
            </a:r>
          </a:p>
          <a:p>
            <a:r>
              <a:rPr lang="en-US" altLang="zh-TW" sz="1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4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…………………..</a:t>
            </a:r>
          </a:p>
          <a:p>
            <a:r>
              <a:rPr lang="en-US" altLang="zh-TW" sz="1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200" dirty="0" err="1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WebDrv_List_Select</a:t>
            </a:r>
            <a:r>
              <a:rPr lang="en-US" altLang="zh-TW" sz="14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(…., "</a:t>
            </a:r>
            <a:r>
              <a:rPr lang="en-US" altLang="zh-TW" sz="1400" dirty="0" smtClean="0">
                <a:solidFill>
                  <a:srgbClr val="FF283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ETH</a:t>
            </a:r>
            <a:r>
              <a:rPr lang="en-US" altLang="zh-TW" sz="1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")</a:t>
            </a:r>
            <a:endParaRPr lang="zh-TW" altLang="en-US" sz="1400" dirty="0" err="1" smtClean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6" name="文字方塊 75"/>
          <p:cNvSpPr txBox="1"/>
          <p:nvPr/>
        </p:nvSpPr>
        <p:spPr>
          <a:xfrm>
            <a:off x="2624428" y="651448"/>
            <a:ext cx="31279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Web_Setup_ETHER_WAN</a:t>
            </a:r>
            <a:r>
              <a:rPr lang="en-US" altLang="zh-TW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class</a:t>
            </a:r>
          </a:p>
          <a:p>
            <a:pPr algn="ctr"/>
            <a:r>
              <a:rPr lang="en-US" altLang="zh-TW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(module/web/Web_Setup_WAN.py)</a:t>
            </a:r>
            <a:endParaRPr lang="zh-TW" altLang="en-US" sz="12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7" name="直線接點 76"/>
          <p:cNvCxnSpPr/>
          <p:nvPr/>
        </p:nvCxnSpPr>
        <p:spPr>
          <a:xfrm>
            <a:off x="3063829" y="2017971"/>
            <a:ext cx="232774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/>
          <p:cNvCxnSpPr/>
          <p:nvPr/>
        </p:nvCxnSpPr>
        <p:spPr>
          <a:xfrm>
            <a:off x="3063829" y="2238309"/>
            <a:ext cx="232774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文字方塊 78"/>
          <p:cNvSpPr txBox="1"/>
          <p:nvPr/>
        </p:nvSpPr>
        <p:spPr>
          <a:xfrm>
            <a:off x="3577796" y="1960498"/>
            <a:ext cx="1124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__</a:t>
            </a:r>
            <a:r>
              <a:rPr lang="en-US" altLang="zh-TW" sz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init</a:t>
            </a:r>
            <a:r>
              <a:rPr lang="en-US" altLang="zh-TW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()__(…)</a:t>
            </a:r>
            <a:endParaRPr lang="zh-TW" altLang="en-US" sz="14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3254832" y="2211552"/>
            <a:ext cx="1756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Setup_WAN</a:t>
            </a:r>
            <a:r>
              <a:rPr lang="en-US" altLang="zh-TW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(…..):</a:t>
            </a:r>
          </a:p>
          <a:p>
            <a:r>
              <a:rPr lang="en-US" altLang="zh-TW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………………………………</a:t>
            </a:r>
            <a:endParaRPr lang="en-US" altLang="zh-TW" sz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altLang="zh-TW" sz="1200" dirty="0" err="1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self.Add_New_Entry</a:t>
            </a:r>
            <a:r>
              <a:rPr lang="en-US" altLang="zh-TW" sz="12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  </a:t>
            </a:r>
          </a:p>
        </p:txBody>
      </p:sp>
      <p:sp>
        <p:nvSpPr>
          <p:cNvPr id="81" name="矩形 80"/>
          <p:cNvSpPr/>
          <p:nvPr/>
        </p:nvSpPr>
        <p:spPr>
          <a:xfrm>
            <a:off x="6144336" y="1309131"/>
            <a:ext cx="2465881" cy="2910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cxnSp>
        <p:nvCxnSpPr>
          <p:cNvPr id="82" name="直線接點 81"/>
          <p:cNvCxnSpPr/>
          <p:nvPr/>
        </p:nvCxnSpPr>
        <p:spPr>
          <a:xfrm>
            <a:off x="6152778" y="2975991"/>
            <a:ext cx="24658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/>
          <p:cNvCxnSpPr/>
          <p:nvPr/>
        </p:nvCxnSpPr>
        <p:spPr>
          <a:xfrm>
            <a:off x="6152777" y="3258531"/>
            <a:ext cx="24658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文字方塊 83"/>
          <p:cNvSpPr txBox="1"/>
          <p:nvPr/>
        </p:nvSpPr>
        <p:spPr>
          <a:xfrm>
            <a:off x="6740100" y="2937851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__</a:t>
            </a:r>
            <a:r>
              <a:rPr lang="en-US" altLang="zh-TW" sz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init</a:t>
            </a:r>
            <a:r>
              <a:rPr lang="en-US" altLang="zh-TW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()__(…)</a:t>
            </a:r>
            <a:endParaRPr lang="zh-TW" altLang="en-US" sz="12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6221847" y="1824391"/>
            <a:ext cx="2327745" cy="1047915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92" name="文字方塊 91"/>
          <p:cNvSpPr txBox="1"/>
          <p:nvPr/>
        </p:nvSpPr>
        <p:spPr>
          <a:xfrm>
            <a:off x="6080296" y="3270835"/>
            <a:ext cx="2293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err="1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Add_New_Entry</a:t>
            </a:r>
            <a:r>
              <a:rPr lang="en-US" altLang="zh-TW" sz="12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():</a:t>
            </a: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2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…………………..</a:t>
            </a: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200" dirty="0" err="1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WebDrv_List_Select</a:t>
            </a:r>
            <a:r>
              <a:rPr lang="en-US" altLang="zh-TW" sz="12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(…., “</a:t>
            </a:r>
            <a:r>
              <a:rPr lang="en-US" altLang="zh-TW" sz="1200" dirty="0" smtClean="0">
                <a:solidFill>
                  <a:srgbClr val="FF283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PTM</a:t>
            </a:r>
            <a:r>
              <a:rPr lang="en-US" altLang="zh-TW" sz="12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")</a:t>
            </a:r>
            <a:endParaRPr lang="zh-TW" altLang="en-US" sz="1200" dirty="0" err="1" smtClean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文字方塊 92"/>
          <p:cNvSpPr txBox="1"/>
          <p:nvPr/>
        </p:nvSpPr>
        <p:spPr>
          <a:xfrm>
            <a:off x="5849250" y="633862"/>
            <a:ext cx="30029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Web_Setup_VDSL_WAN</a:t>
            </a:r>
            <a:r>
              <a:rPr lang="en-US" altLang="zh-TW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class</a:t>
            </a:r>
          </a:p>
          <a:p>
            <a:pPr algn="ctr"/>
            <a:r>
              <a:rPr lang="en-US" altLang="zh-TW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(module/web/Web_Setup_WAN.py)</a:t>
            </a:r>
            <a:endParaRPr lang="zh-TW" altLang="en-US" sz="12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4" name="直線接點 93"/>
          <p:cNvCxnSpPr/>
          <p:nvPr/>
        </p:nvCxnSpPr>
        <p:spPr>
          <a:xfrm>
            <a:off x="6226133" y="2017971"/>
            <a:ext cx="232774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直線接點 94"/>
          <p:cNvCxnSpPr/>
          <p:nvPr/>
        </p:nvCxnSpPr>
        <p:spPr>
          <a:xfrm>
            <a:off x="6226133" y="2238309"/>
            <a:ext cx="232774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文字方塊 95"/>
          <p:cNvSpPr txBox="1"/>
          <p:nvPr/>
        </p:nvSpPr>
        <p:spPr>
          <a:xfrm>
            <a:off x="6740100" y="1960498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__</a:t>
            </a:r>
            <a:r>
              <a:rPr lang="en-US" altLang="zh-TW" sz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init</a:t>
            </a:r>
            <a:r>
              <a:rPr lang="en-US" altLang="zh-TW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()__(…)</a:t>
            </a:r>
            <a:endParaRPr lang="zh-TW" altLang="en-US" sz="12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7" name="文字方塊 96"/>
          <p:cNvSpPr txBox="1"/>
          <p:nvPr/>
        </p:nvSpPr>
        <p:spPr>
          <a:xfrm>
            <a:off x="6417136" y="2211552"/>
            <a:ext cx="1756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Setup_WAN</a:t>
            </a:r>
            <a:r>
              <a:rPr lang="en-US" altLang="zh-TW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(…..):</a:t>
            </a:r>
          </a:p>
          <a:p>
            <a:r>
              <a:rPr lang="en-US" altLang="zh-TW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………………………..</a:t>
            </a:r>
            <a:endParaRPr lang="en-US" altLang="zh-TW" sz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altLang="zh-TW" sz="1200" dirty="0" err="1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self.Add_New_Entry</a:t>
            </a:r>
            <a:r>
              <a:rPr lang="en-US" altLang="zh-TW" sz="12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  </a:t>
            </a:r>
          </a:p>
        </p:txBody>
      </p:sp>
      <p:cxnSp>
        <p:nvCxnSpPr>
          <p:cNvPr id="7" name="直線接點 6"/>
          <p:cNvCxnSpPr/>
          <p:nvPr/>
        </p:nvCxnSpPr>
        <p:spPr>
          <a:xfrm>
            <a:off x="4858988" y="2734408"/>
            <a:ext cx="658883" cy="0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5517871" y="2734408"/>
            <a:ext cx="0" cy="729761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/>
          <p:cNvCxnSpPr/>
          <p:nvPr/>
        </p:nvCxnSpPr>
        <p:spPr>
          <a:xfrm>
            <a:off x="4549422" y="3464169"/>
            <a:ext cx="968449" cy="0"/>
          </a:xfrm>
          <a:prstGeom prst="line">
            <a:avLst/>
          </a:prstGeom>
          <a:ln w="12700">
            <a:solidFill>
              <a:srgbClr val="0000FF"/>
            </a:solidFill>
            <a:headEnd type="stealt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直線接點 99"/>
          <p:cNvCxnSpPr/>
          <p:nvPr/>
        </p:nvCxnSpPr>
        <p:spPr>
          <a:xfrm>
            <a:off x="8062320" y="2734408"/>
            <a:ext cx="666778" cy="0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直線接點 100"/>
          <p:cNvCxnSpPr/>
          <p:nvPr/>
        </p:nvCxnSpPr>
        <p:spPr>
          <a:xfrm>
            <a:off x="8721203" y="2734408"/>
            <a:ext cx="0" cy="732694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直線接點 101"/>
          <p:cNvCxnSpPr/>
          <p:nvPr/>
        </p:nvCxnSpPr>
        <p:spPr>
          <a:xfrm>
            <a:off x="7752754" y="3467102"/>
            <a:ext cx="968449" cy="0"/>
          </a:xfrm>
          <a:prstGeom prst="line">
            <a:avLst/>
          </a:prstGeom>
          <a:ln w="12700">
            <a:solidFill>
              <a:srgbClr val="0000FF"/>
            </a:solidFill>
            <a:headEnd type="stealt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文字方塊 102"/>
          <p:cNvSpPr txBox="1"/>
          <p:nvPr/>
        </p:nvSpPr>
        <p:spPr>
          <a:xfrm>
            <a:off x="2837742" y="4470237"/>
            <a:ext cx="30061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Web_Setup_ADSL_WAN</a:t>
            </a:r>
            <a:r>
              <a:rPr lang="en-US" altLang="zh-TW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class</a:t>
            </a:r>
          </a:p>
          <a:p>
            <a:pPr algn="ctr"/>
            <a:r>
              <a:rPr lang="en-US" altLang="zh-TW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(module/web/Web_Setup_WAN.py)</a:t>
            </a:r>
            <a:endParaRPr lang="zh-TW" altLang="en-US" sz="12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" name="文字方塊 103"/>
          <p:cNvSpPr txBox="1"/>
          <p:nvPr/>
        </p:nvSpPr>
        <p:spPr>
          <a:xfrm>
            <a:off x="6036360" y="4490753"/>
            <a:ext cx="29452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Web_Setup_PON_WAN</a:t>
            </a:r>
            <a:r>
              <a:rPr lang="en-US" altLang="zh-TW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class</a:t>
            </a:r>
          </a:p>
          <a:p>
            <a:pPr algn="ctr"/>
            <a:r>
              <a:rPr lang="en-US" altLang="zh-TW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(module/web/Web_Setup_WAN.py)</a:t>
            </a:r>
            <a:endParaRPr lang="zh-TW" altLang="en-US" sz="12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6371344" y="1306021"/>
            <a:ext cx="1988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Web_Setup_VDSL_WAN</a:t>
            </a:r>
            <a:endParaRPr lang="en-US" altLang="zh-TW" sz="14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zh-TW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14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Web_Setup_WAN</a:t>
            </a:r>
            <a:r>
              <a:rPr lang="en-US" altLang="zh-TW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sz="1400" b="1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50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33928" y="215364"/>
            <a:ext cx="6818956" cy="443198"/>
          </a:xfrm>
        </p:spPr>
        <p:txBody>
          <a:bodyPr/>
          <a:lstStyle/>
          <a:p>
            <a:r>
              <a:rPr lang="en-US" altLang="zh-TW" sz="3200" dirty="0"/>
              <a:t>API Structure-In Custom Modules</a:t>
            </a:r>
            <a:endParaRPr lang="zh-TW" altLang="en-US" sz="32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72D2CBF-60F4-7EF3-2998-89BD77B14E44}"/>
              </a:ext>
            </a:extLst>
          </p:cNvPr>
          <p:cNvSpPr txBox="1"/>
          <p:nvPr/>
        </p:nvSpPr>
        <p:spPr>
          <a:xfrm>
            <a:off x="602473" y="890911"/>
            <a:ext cx="16730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500" dirty="0">
                <a:solidFill>
                  <a:schemeClr val="accent3"/>
                </a:solidFill>
              </a:rPr>
              <a:t>Scripting Layer</a:t>
            </a:r>
            <a:endParaRPr lang="zh-TW" altLang="en-US" sz="1500" dirty="0">
              <a:solidFill>
                <a:schemeClr val="accent3"/>
              </a:solidFill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3838C558-40F9-A065-A9DD-C4962B25BCF9}"/>
              </a:ext>
            </a:extLst>
          </p:cNvPr>
          <p:cNvSpPr txBox="1"/>
          <p:nvPr/>
        </p:nvSpPr>
        <p:spPr>
          <a:xfrm>
            <a:off x="3659085" y="914429"/>
            <a:ext cx="16730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500" dirty="0">
                <a:solidFill>
                  <a:schemeClr val="accent5">
                    <a:lumMod val="75000"/>
                  </a:schemeClr>
                </a:solidFill>
              </a:rPr>
              <a:t>Interface Layer</a:t>
            </a:r>
            <a:endParaRPr lang="zh-TW" altLang="en-US" sz="15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D4A110E0-E1B2-D29F-9600-B05D310484CF}"/>
              </a:ext>
            </a:extLst>
          </p:cNvPr>
          <p:cNvSpPr txBox="1"/>
          <p:nvPr/>
        </p:nvSpPr>
        <p:spPr>
          <a:xfrm>
            <a:off x="6235298" y="910375"/>
            <a:ext cx="16730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500" dirty="0">
                <a:solidFill>
                  <a:srgbClr val="E34535"/>
                </a:solidFill>
              </a:rPr>
              <a:t>Process Layer</a:t>
            </a:r>
            <a:endParaRPr lang="zh-TW" altLang="en-US" sz="1500" dirty="0">
              <a:solidFill>
                <a:srgbClr val="E34535"/>
              </a:solidFill>
            </a:endParaRPr>
          </a:p>
        </p:txBody>
      </p:sp>
      <p:pic>
        <p:nvPicPr>
          <p:cNvPr id="37" name="圖形 7" descr="文件 以實心填滿">
            <a:extLst>
              <a:ext uri="{FF2B5EF4-FFF2-40B4-BE49-F238E27FC236}">
                <a16:creationId xmlns:a16="http://schemas.microsoft.com/office/drawing/2014/main" id="{4BDCA86F-F916-6CCD-1BB8-C1B15080D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435" y="1493126"/>
            <a:ext cx="479423" cy="479423"/>
          </a:xfrm>
          <a:prstGeom prst="rect">
            <a:avLst/>
          </a:pr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AC1344DD-C3B3-1B15-1AF3-768F65D12BA2}"/>
              </a:ext>
            </a:extLst>
          </p:cNvPr>
          <p:cNvSpPr txBox="1"/>
          <p:nvPr/>
        </p:nvSpPr>
        <p:spPr>
          <a:xfrm>
            <a:off x="966968" y="1961955"/>
            <a:ext cx="10121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/>
              <a:t>&lt;Script file&gt;</a:t>
            </a:r>
            <a:endParaRPr lang="zh-TW" altLang="en-US" sz="1100" dirty="0"/>
          </a:p>
        </p:txBody>
      </p:sp>
      <p:pic>
        <p:nvPicPr>
          <p:cNvPr id="39" name="圖形 9" descr="資料夾 外框">
            <a:extLst>
              <a:ext uri="{FF2B5EF4-FFF2-40B4-BE49-F238E27FC236}">
                <a16:creationId xmlns:a16="http://schemas.microsoft.com/office/drawing/2014/main" id="{D22DBE27-2406-3450-87DF-BB3AF29D4C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39650" y="1500675"/>
            <a:ext cx="479423" cy="479423"/>
          </a:xfrm>
          <a:prstGeom prst="rect">
            <a:avLst/>
          </a:prstGeom>
        </p:spPr>
      </p:pic>
      <p:sp>
        <p:nvSpPr>
          <p:cNvPr id="40" name="文字方塊 39">
            <a:extLst>
              <a:ext uri="{FF2B5EF4-FFF2-40B4-BE49-F238E27FC236}">
                <a16:creationId xmlns:a16="http://schemas.microsoft.com/office/drawing/2014/main" id="{D279D4B9-36E8-91E8-A18F-2D90A9EE1080}"/>
              </a:ext>
            </a:extLst>
          </p:cNvPr>
          <p:cNvSpPr txBox="1"/>
          <p:nvPr/>
        </p:nvSpPr>
        <p:spPr>
          <a:xfrm>
            <a:off x="4039236" y="1621280"/>
            <a:ext cx="16579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/>
              <a:t>&lt;Tool path&gt;\module</a:t>
            </a:r>
            <a:endParaRPr lang="zh-TW" altLang="en-US" sz="1100" dirty="0"/>
          </a:p>
        </p:txBody>
      </p:sp>
      <p:pic>
        <p:nvPicPr>
          <p:cNvPr id="41" name="圖形 11" descr="文件 以實心填滿">
            <a:extLst>
              <a:ext uri="{FF2B5EF4-FFF2-40B4-BE49-F238E27FC236}">
                <a16:creationId xmlns:a16="http://schemas.microsoft.com/office/drawing/2014/main" id="{7BF4DD46-3611-07C3-626B-09D24B4B6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6002" y="1988067"/>
            <a:ext cx="326141" cy="326141"/>
          </a:xfrm>
          <a:prstGeom prst="rect">
            <a:avLst/>
          </a:prstGeom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62A2D94D-60CB-BED8-6C28-8D49DB3D2D74}"/>
              </a:ext>
            </a:extLst>
          </p:cNvPr>
          <p:cNvSpPr txBox="1"/>
          <p:nvPr/>
        </p:nvSpPr>
        <p:spPr>
          <a:xfrm>
            <a:off x="4221644" y="2020332"/>
            <a:ext cx="15207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 smtClean="0">
                <a:solidFill>
                  <a:srgbClr val="0000FF"/>
                </a:solidFill>
              </a:rPr>
              <a:t>Device_Web</a:t>
            </a:r>
            <a:r>
              <a:rPr lang="en-US" altLang="zh-TW" sz="1100" dirty="0" smtClean="0"/>
              <a:t>.py</a:t>
            </a:r>
            <a:endParaRPr lang="zh-TW" altLang="en-US" sz="1100" dirty="0"/>
          </a:p>
        </p:txBody>
      </p:sp>
      <p:pic>
        <p:nvPicPr>
          <p:cNvPr id="44" name="圖形 13" descr="文件 以實心填滿">
            <a:extLst>
              <a:ext uri="{FF2B5EF4-FFF2-40B4-BE49-F238E27FC236}">
                <a16:creationId xmlns:a16="http://schemas.microsoft.com/office/drawing/2014/main" id="{7036F1E8-4A1B-E850-2F61-0E76BF066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6002" y="2342405"/>
            <a:ext cx="326141" cy="326141"/>
          </a:xfrm>
          <a:prstGeom prst="rect">
            <a:avLst/>
          </a:prstGeom>
        </p:spPr>
      </p:pic>
      <p:sp>
        <p:nvSpPr>
          <p:cNvPr id="45" name="文字方塊 44">
            <a:extLst>
              <a:ext uri="{FF2B5EF4-FFF2-40B4-BE49-F238E27FC236}">
                <a16:creationId xmlns:a16="http://schemas.microsoft.com/office/drawing/2014/main" id="{1D688D93-888A-6B72-5350-0F92326758B9}"/>
              </a:ext>
            </a:extLst>
          </p:cNvPr>
          <p:cNvSpPr txBox="1"/>
          <p:nvPr/>
        </p:nvSpPr>
        <p:spPr>
          <a:xfrm>
            <a:off x="4221644" y="2374670"/>
            <a:ext cx="13921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 smtClean="0"/>
              <a:t>Device_TR69.py</a:t>
            </a:r>
            <a:endParaRPr lang="zh-TW" altLang="en-US" sz="1100" dirty="0"/>
          </a:p>
        </p:txBody>
      </p:sp>
      <p:pic>
        <p:nvPicPr>
          <p:cNvPr id="46" name="圖形 19" descr="資料夾 外框">
            <a:extLst>
              <a:ext uri="{FF2B5EF4-FFF2-40B4-BE49-F238E27FC236}">
                <a16:creationId xmlns:a16="http://schemas.microsoft.com/office/drawing/2014/main" id="{7CEFD445-AC76-244D-22F5-DA677B275A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11214" y="1493127"/>
            <a:ext cx="479423" cy="479423"/>
          </a:xfrm>
          <a:prstGeom prst="rect">
            <a:avLst/>
          </a:prstGeom>
        </p:spPr>
      </p:pic>
      <p:sp>
        <p:nvSpPr>
          <p:cNvPr id="53" name="文字方塊 52">
            <a:extLst>
              <a:ext uri="{FF2B5EF4-FFF2-40B4-BE49-F238E27FC236}">
                <a16:creationId xmlns:a16="http://schemas.microsoft.com/office/drawing/2014/main" id="{2758E8A1-B763-0FEF-441C-473D5FE80AF4}"/>
              </a:ext>
            </a:extLst>
          </p:cNvPr>
          <p:cNvSpPr txBox="1"/>
          <p:nvPr/>
        </p:nvSpPr>
        <p:spPr>
          <a:xfrm>
            <a:off x="7010800" y="1613732"/>
            <a:ext cx="20392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/>
              <a:t>&lt;Tool path&gt;\</a:t>
            </a:r>
            <a:r>
              <a:rPr lang="en-US" altLang="zh-TW" sz="1100" dirty="0" smtClean="0"/>
              <a:t>module\</a:t>
            </a:r>
            <a:endParaRPr lang="zh-TW" altLang="en-US" sz="1100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5AEE9139-9F86-A32A-4796-ADE1A49D6D27}"/>
              </a:ext>
            </a:extLst>
          </p:cNvPr>
          <p:cNvSpPr txBox="1"/>
          <p:nvPr/>
        </p:nvSpPr>
        <p:spPr>
          <a:xfrm>
            <a:off x="7473409" y="2036838"/>
            <a:ext cx="7086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 smtClean="0"/>
              <a:t>Web</a:t>
            </a:r>
            <a:endParaRPr lang="zh-TW" altLang="en-US" sz="1100" dirty="0"/>
          </a:p>
        </p:txBody>
      </p:sp>
      <p:cxnSp>
        <p:nvCxnSpPr>
          <p:cNvPr id="55" name="接點: 肘形 26">
            <a:extLst>
              <a:ext uri="{FF2B5EF4-FFF2-40B4-BE49-F238E27FC236}">
                <a16:creationId xmlns:a16="http://schemas.microsoft.com/office/drawing/2014/main" id="{A2A5A9B8-35BC-1D94-ED67-3490EB47C59E}"/>
              </a:ext>
            </a:extLst>
          </p:cNvPr>
          <p:cNvCxnSpPr>
            <a:stCxn id="39" idx="2"/>
            <a:endCxn id="41" idx="1"/>
          </p:cNvCxnSpPr>
          <p:nvPr/>
        </p:nvCxnSpPr>
        <p:spPr>
          <a:xfrm rot="16200000" flipH="1">
            <a:off x="3832162" y="2027298"/>
            <a:ext cx="171040" cy="76640"/>
          </a:xfrm>
          <a:prstGeom prst="bentConnector2">
            <a:avLst/>
          </a:prstGeom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接點: 肘形 27">
            <a:extLst>
              <a:ext uri="{FF2B5EF4-FFF2-40B4-BE49-F238E27FC236}">
                <a16:creationId xmlns:a16="http://schemas.microsoft.com/office/drawing/2014/main" id="{35BE732B-19F2-CB38-C351-04596B33CAF9}"/>
              </a:ext>
            </a:extLst>
          </p:cNvPr>
          <p:cNvCxnSpPr>
            <a:cxnSpLocks/>
            <a:stCxn id="39" idx="2"/>
            <a:endCxn id="44" idx="1"/>
          </p:cNvCxnSpPr>
          <p:nvPr/>
        </p:nvCxnSpPr>
        <p:spPr>
          <a:xfrm rot="16200000" flipH="1">
            <a:off x="3654993" y="2204467"/>
            <a:ext cx="525378" cy="76640"/>
          </a:xfrm>
          <a:prstGeom prst="bentConnector2">
            <a:avLst/>
          </a:prstGeom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接點: 肘形 37">
            <a:extLst>
              <a:ext uri="{FF2B5EF4-FFF2-40B4-BE49-F238E27FC236}">
                <a16:creationId xmlns:a16="http://schemas.microsoft.com/office/drawing/2014/main" id="{3DD350D2-7F54-EC18-3D00-ACFFCE4B4D73}"/>
              </a:ext>
            </a:extLst>
          </p:cNvPr>
          <p:cNvCxnSpPr>
            <a:cxnSpLocks/>
            <a:stCxn id="46" idx="2"/>
            <a:endCxn id="66" idx="1"/>
          </p:cNvCxnSpPr>
          <p:nvPr/>
        </p:nvCxnSpPr>
        <p:spPr>
          <a:xfrm rot="16200000" flipH="1">
            <a:off x="6850074" y="1973402"/>
            <a:ext cx="154942" cy="153238"/>
          </a:xfrm>
          <a:prstGeom prst="bentConnector2">
            <a:avLst/>
          </a:prstGeom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箭號: 向右 43">
            <a:extLst>
              <a:ext uri="{FF2B5EF4-FFF2-40B4-BE49-F238E27FC236}">
                <a16:creationId xmlns:a16="http://schemas.microsoft.com/office/drawing/2014/main" id="{2BF6E037-43F2-2DDD-2577-4D2042875060}"/>
              </a:ext>
            </a:extLst>
          </p:cNvPr>
          <p:cNvSpPr/>
          <p:nvPr/>
        </p:nvSpPr>
        <p:spPr>
          <a:xfrm>
            <a:off x="2865231" y="1766192"/>
            <a:ext cx="674975" cy="157203"/>
          </a:xfrm>
          <a:prstGeom prst="rightArrow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32F71B6B-878A-B193-A171-5570FAA6C439}"/>
              </a:ext>
            </a:extLst>
          </p:cNvPr>
          <p:cNvSpPr txBox="1"/>
          <p:nvPr/>
        </p:nvSpPr>
        <p:spPr>
          <a:xfrm>
            <a:off x="3019318" y="1540610"/>
            <a:ext cx="4632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/>
              <a:t>Call</a:t>
            </a:r>
            <a:endParaRPr lang="zh-TW" altLang="en-US" sz="1100" err="1"/>
          </a:p>
        </p:txBody>
      </p:sp>
      <p:sp>
        <p:nvSpPr>
          <p:cNvPr id="60" name="箭號: 向右 45">
            <a:extLst>
              <a:ext uri="{FF2B5EF4-FFF2-40B4-BE49-F238E27FC236}">
                <a16:creationId xmlns:a16="http://schemas.microsoft.com/office/drawing/2014/main" id="{84321E54-1662-7414-262E-61DBDAD82C15}"/>
              </a:ext>
            </a:extLst>
          </p:cNvPr>
          <p:cNvSpPr/>
          <p:nvPr/>
        </p:nvSpPr>
        <p:spPr>
          <a:xfrm>
            <a:off x="5710678" y="1760886"/>
            <a:ext cx="674975" cy="157203"/>
          </a:xfrm>
          <a:prstGeom prst="rightArrow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8731BEB2-8DF1-9188-2E5A-5010B9B01E0E}"/>
              </a:ext>
            </a:extLst>
          </p:cNvPr>
          <p:cNvSpPr txBox="1"/>
          <p:nvPr/>
        </p:nvSpPr>
        <p:spPr>
          <a:xfrm>
            <a:off x="5864765" y="1535304"/>
            <a:ext cx="4632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/>
              <a:t>Call</a:t>
            </a:r>
            <a:endParaRPr lang="zh-TW" altLang="en-US" sz="1100" err="1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9BD7BB4D-084E-EED7-A918-69FA98C99D1F}"/>
              </a:ext>
            </a:extLst>
          </p:cNvPr>
          <p:cNvSpPr txBox="1"/>
          <p:nvPr/>
        </p:nvSpPr>
        <p:spPr>
          <a:xfrm>
            <a:off x="704997" y="3465748"/>
            <a:ext cx="1673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/>
              <a:t>只會呼叫來自</a:t>
            </a:r>
            <a:r>
              <a:rPr lang="en-US" altLang="zh-TW" sz="1200" dirty="0"/>
              <a:t>Interface Layer</a:t>
            </a:r>
            <a:r>
              <a:rPr lang="zh-TW" altLang="en-US" sz="1200" dirty="0"/>
              <a:t>的</a:t>
            </a:r>
            <a:r>
              <a:rPr lang="en-US" altLang="zh-TW" sz="1200" dirty="0"/>
              <a:t>APIs</a:t>
            </a:r>
            <a:endParaRPr lang="zh-TW" altLang="en-US" sz="1200" dirty="0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EBA82CC6-5652-4824-8BEA-29E4F7AE9596}"/>
              </a:ext>
            </a:extLst>
          </p:cNvPr>
          <p:cNvSpPr txBox="1"/>
          <p:nvPr/>
        </p:nvSpPr>
        <p:spPr>
          <a:xfrm>
            <a:off x="3733904" y="3466060"/>
            <a:ext cx="2374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/>
              <a:t>只放可</a:t>
            </a:r>
            <a:r>
              <a:rPr lang="zh-TW" altLang="en-US" sz="1200" dirty="0" smtClean="0"/>
              <a:t>供 </a:t>
            </a:r>
            <a:r>
              <a:rPr lang="en-US" altLang="zh-TW" sz="1200" dirty="0" smtClean="0"/>
              <a:t>script </a:t>
            </a:r>
            <a:r>
              <a:rPr lang="zh-TW" altLang="en-US" sz="1200" dirty="0" smtClean="0"/>
              <a:t>呼叫的 </a:t>
            </a:r>
            <a:r>
              <a:rPr lang="en-US" altLang="zh-TW" sz="1200" dirty="0" smtClean="0"/>
              <a:t>module APIs</a:t>
            </a:r>
            <a:endParaRPr lang="en-US" altLang="zh-TW" sz="1200" dirty="0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750790DE-A84A-61CC-E7C4-9841AB560291}"/>
              </a:ext>
            </a:extLst>
          </p:cNvPr>
          <p:cNvSpPr txBox="1"/>
          <p:nvPr/>
        </p:nvSpPr>
        <p:spPr>
          <a:xfrm>
            <a:off x="6362826" y="3465747"/>
            <a:ext cx="2140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dirty="0" err="1" smtClean="0"/>
              <a:t>Mdoel</a:t>
            </a:r>
            <a:r>
              <a:rPr lang="en-US" altLang="zh-TW" sz="1200" dirty="0" smtClean="0"/>
              <a:t> APIs</a:t>
            </a:r>
            <a:r>
              <a:rPr lang="zh-TW" altLang="en-US" sz="1200" dirty="0"/>
              <a:t>的實際</a:t>
            </a:r>
            <a:r>
              <a:rPr lang="en-US" altLang="zh-TW" sz="1200" dirty="0"/>
              <a:t>process</a:t>
            </a:r>
            <a:r>
              <a:rPr lang="zh-TW" altLang="en-US" sz="1200" dirty="0"/>
              <a:t>定義放在下一階資料夾</a:t>
            </a:r>
          </a:p>
        </p:txBody>
      </p:sp>
      <p:pic>
        <p:nvPicPr>
          <p:cNvPr id="65" name="圖形 25" descr="文件 以實心填滿">
            <a:extLst>
              <a:ext uri="{FF2B5EF4-FFF2-40B4-BE49-F238E27FC236}">
                <a16:creationId xmlns:a16="http://schemas.microsoft.com/office/drawing/2014/main" id="{E39560F1-8242-1C78-1A8A-73564453D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2460" y="1500675"/>
            <a:ext cx="479423" cy="479423"/>
          </a:xfrm>
          <a:prstGeom prst="rect">
            <a:avLst/>
          </a:prstGeom>
        </p:spPr>
      </p:pic>
      <p:pic>
        <p:nvPicPr>
          <p:cNvPr id="66" name="圖形 6" descr="資料夾 外框">
            <a:extLst>
              <a:ext uri="{FF2B5EF4-FFF2-40B4-BE49-F238E27FC236}">
                <a16:creationId xmlns:a16="http://schemas.microsoft.com/office/drawing/2014/main" id="{79E99767-EFB8-73E3-FCDF-CE7B793E9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04164" y="1887780"/>
            <a:ext cx="479423" cy="479423"/>
          </a:xfrm>
          <a:prstGeom prst="rect">
            <a:avLst/>
          </a:prstGeom>
        </p:spPr>
      </p:pic>
      <p:pic>
        <p:nvPicPr>
          <p:cNvPr id="67" name="圖形 33" descr="文件 以實心填滿">
            <a:extLst>
              <a:ext uri="{FF2B5EF4-FFF2-40B4-BE49-F238E27FC236}">
                <a16:creationId xmlns:a16="http://schemas.microsoft.com/office/drawing/2014/main" id="{7490DEFE-189D-2B3E-E787-0AC7A48AA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469" y="2315407"/>
            <a:ext cx="326141" cy="326141"/>
          </a:xfrm>
          <a:prstGeom prst="rect">
            <a:avLst/>
          </a:prstGeom>
        </p:spPr>
      </p:pic>
      <p:sp>
        <p:nvSpPr>
          <p:cNvPr id="68" name="文字方塊 67">
            <a:extLst>
              <a:ext uri="{FF2B5EF4-FFF2-40B4-BE49-F238E27FC236}">
                <a16:creationId xmlns:a16="http://schemas.microsoft.com/office/drawing/2014/main" id="{EB733450-F55A-A195-1008-756DA3339900}"/>
              </a:ext>
            </a:extLst>
          </p:cNvPr>
          <p:cNvSpPr txBox="1"/>
          <p:nvPr/>
        </p:nvSpPr>
        <p:spPr>
          <a:xfrm>
            <a:off x="7584112" y="2347672"/>
            <a:ext cx="15598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 smtClean="0">
                <a:solidFill>
                  <a:srgbClr val="00B050"/>
                </a:solidFill>
              </a:rPr>
              <a:t>Web_Setup_LAN</a:t>
            </a:r>
            <a:r>
              <a:rPr lang="en-US" altLang="zh-TW" sz="1100" dirty="0" smtClean="0"/>
              <a:t>.py</a:t>
            </a:r>
            <a:endParaRPr lang="zh-TW" altLang="en-US" sz="1100" dirty="0"/>
          </a:p>
        </p:txBody>
      </p:sp>
      <p:pic>
        <p:nvPicPr>
          <p:cNvPr id="69" name="圖形 36" descr="文件 以實心填滿">
            <a:extLst>
              <a:ext uri="{FF2B5EF4-FFF2-40B4-BE49-F238E27FC236}">
                <a16:creationId xmlns:a16="http://schemas.microsoft.com/office/drawing/2014/main" id="{005EE6DA-1ADF-AC8A-E340-7CFF6F985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469" y="2669745"/>
            <a:ext cx="326141" cy="326141"/>
          </a:xfrm>
          <a:prstGeom prst="rect">
            <a:avLst/>
          </a:prstGeom>
        </p:spPr>
      </p:pic>
      <p:sp>
        <p:nvSpPr>
          <p:cNvPr id="70" name="文字方塊 69">
            <a:extLst>
              <a:ext uri="{FF2B5EF4-FFF2-40B4-BE49-F238E27FC236}">
                <a16:creationId xmlns:a16="http://schemas.microsoft.com/office/drawing/2014/main" id="{A345BF21-119D-E068-4370-5703DDFE0AEC}"/>
              </a:ext>
            </a:extLst>
          </p:cNvPr>
          <p:cNvSpPr txBox="1"/>
          <p:nvPr/>
        </p:nvSpPr>
        <p:spPr>
          <a:xfrm>
            <a:off x="7584111" y="2702010"/>
            <a:ext cx="16348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 smtClean="0"/>
              <a:t>Web_Setup_WAN.py</a:t>
            </a:r>
            <a:endParaRPr lang="zh-TW" altLang="en-US" sz="1100" dirty="0"/>
          </a:p>
        </p:txBody>
      </p:sp>
      <p:cxnSp>
        <p:nvCxnSpPr>
          <p:cNvPr id="71" name="接點: 肘形 39">
            <a:extLst>
              <a:ext uri="{FF2B5EF4-FFF2-40B4-BE49-F238E27FC236}">
                <a16:creationId xmlns:a16="http://schemas.microsoft.com/office/drawing/2014/main" id="{83C202DA-1660-A978-7841-3C75CA276C76}"/>
              </a:ext>
            </a:extLst>
          </p:cNvPr>
          <p:cNvCxnSpPr>
            <a:endCxn id="67" idx="1"/>
          </p:cNvCxnSpPr>
          <p:nvPr/>
        </p:nvCxnSpPr>
        <p:spPr>
          <a:xfrm rot="16200000" flipH="1">
            <a:off x="7194629" y="2354638"/>
            <a:ext cx="171040" cy="76640"/>
          </a:xfrm>
          <a:prstGeom prst="bentConnector2">
            <a:avLst/>
          </a:prstGeom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接點: 肘形 41">
            <a:extLst>
              <a:ext uri="{FF2B5EF4-FFF2-40B4-BE49-F238E27FC236}">
                <a16:creationId xmlns:a16="http://schemas.microsoft.com/office/drawing/2014/main" id="{F0C0F7AD-FCF5-711B-E8E3-28B3FE32841C}"/>
              </a:ext>
            </a:extLst>
          </p:cNvPr>
          <p:cNvCxnSpPr>
            <a:cxnSpLocks/>
            <a:endCxn id="69" idx="1"/>
          </p:cNvCxnSpPr>
          <p:nvPr/>
        </p:nvCxnSpPr>
        <p:spPr>
          <a:xfrm rot="16200000" flipH="1">
            <a:off x="7017460" y="2531807"/>
            <a:ext cx="525378" cy="76640"/>
          </a:xfrm>
          <a:prstGeom prst="bentConnector2">
            <a:avLst/>
          </a:prstGeom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450652" y="2238858"/>
            <a:ext cx="286168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zh-TW" sz="11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objDeviceWeb</a:t>
            </a:r>
            <a:r>
              <a:rPr lang="pt-BR" altLang="zh-TW" sz="11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pt-BR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Device_Web.Device_Web</a:t>
            </a:r>
            <a:r>
              <a:rPr lang="pt-BR" altLang="zh-TW" sz="11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(....)</a:t>
            </a:r>
          </a:p>
          <a:p>
            <a:r>
              <a:rPr lang="pt-BR" altLang="zh-TW" sz="11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objDeviceWeb</a:t>
            </a:r>
            <a:r>
              <a:rPr lang="pt-BR" altLang="zh-TW" sz="11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pt-BR" altLang="zh-TW" sz="1100" dirty="0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Setup_LAN(......)</a:t>
            </a:r>
            <a:endParaRPr lang="zh-TW" altLang="en-US" sz="1100" dirty="0">
              <a:solidFill>
                <a:srgbClr val="00B050"/>
              </a:solidFill>
            </a:endParaRPr>
          </a:p>
        </p:txBody>
      </p:sp>
      <p:cxnSp>
        <p:nvCxnSpPr>
          <p:cNvPr id="5" name="直線接點 4"/>
          <p:cNvCxnSpPr/>
          <p:nvPr/>
        </p:nvCxnSpPr>
        <p:spPr>
          <a:xfrm>
            <a:off x="2351634" y="2570126"/>
            <a:ext cx="1104542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/>
          <p:cNvCxnSpPr/>
          <p:nvPr/>
        </p:nvCxnSpPr>
        <p:spPr>
          <a:xfrm flipV="1">
            <a:off x="3403731" y="2167643"/>
            <a:ext cx="0" cy="40248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/>
          <p:cNvCxnSpPr/>
          <p:nvPr/>
        </p:nvCxnSpPr>
        <p:spPr>
          <a:xfrm flipV="1">
            <a:off x="3425695" y="2167642"/>
            <a:ext cx="330173" cy="1"/>
          </a:xfrm>
          <a:prstGeom prst="line">
            <a:avLst/>
          </a:prstGeom>
          <a:ln w="19050">
            <a:solidFill>
              <a:srgbClr val="00B050"/>
            </a:solidFill>
            <a:prstDash val="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/>
          <p:cNvCxnSpPr/>
          <p:nvPr/>
        </p:nvCxnSpPr>
        <p:spPr>
          <a:xfrm>
            <a:off x="5424632" y="2167643"/>
            <a:ext cx="1104542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/>
          <p:nvPr/>
        </p:nvCxnSpPr>
        <p:spPr>
          <a:xfrm flipV="1">
            <a:off x="6482320" y="2152768"/>
            <a:ext cx="0" cy="352708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/>
          <p:cNvCxnSpPr/>
          <p:nvPr/>
        </p:nvCxnSpPr>
        <p:spPr>
          <a:xfrm flipV="1">
            <a:off x="6489393" y="2478479"/>
            <a:ext cx="732809" cy="1"/>
          </a:xfrm>
          <a:prstGeom prst="line">
            <a:avLst/>
          </a:prstGeom>
          <a:ln w="19050">
            <a:solidFill>
              <a:srgbClr val="00B050"/>
            </a:solidFill>
            <a:prstDash val="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83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8245" y="1970206"/>
            <a:ext cx="2465881" cy="278467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72594" y="1271834"/>
            <a:ext cx="1877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Deveic_Web</a:t>
            </a:r>
            <a:r>
              <a:rPr lang="en-US" altLang="zh-TW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class</a:t>
            </a:r>
          </a:p>
          <a:p>
            <a:pPr algn="ctr"/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module/</a:t>
            </a:r>
            <a:r>
              <a:rPr lang="en-US" altLang="zh-TW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Device_Web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69450" y="3590569"/>
            <a:ext cx="25972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Setup_WAN</a:t>
            </a:r>
            <a:r>
              <a:rPr lang="en-US" altLang="zh-TW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14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wan_type</a:t>
            </a:r>
            <a:r>
              <a:rPr lang="en-US" altLang="zh-TW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,  index…)</a:t>
            </a:r>
          </a:p>
          <a:p>
            <a:r>
              <a:rPr lang="en-US" altLang="zh-TW" sz="1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0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if </a:t>
            </a:r>
            <a:r>
              <a:rPr lang="en-US" altLang="zh-TW" sz="1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wan_type</a:t>
            </a:r>
            <a:r>
              <a:rPr lang="en-US" altLang="zh-TW" sz="1000" dirty="0" smtClean="0">
                <a:latin typeface="Calibri" panose="020F0502020204030204" pitchFamily="34" charset="0"/>
                <a:cs typeface="Calibri" panose="020F0502020204030204" pitchFamily="34" charset="0"/>
              </a:rPr>
              <a:t> == “ETHERNET”</a:t>
            </a:r>
          </a:p>
          <a:p>
            <a:r>
              <a:rPr lang="en-US" altLang="zh-TW" sz="1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0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US" altLang="zh-TW" sz="1000" dirty="0" err="1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obj_setup_EtherWAN</a:t>
            </a:r>
            <a:r>
              <a:rPr lang="en-US" altLang="zh-TW" sz="1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altLang="zh-TW" sz="1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Setup_WAN</a:t>
            </a:r>
            <a:r>
              <a:rPr lang="en-US" altLang="zh-TW" sz="1000" dirty="0" smtClean="0">
                <a:latin typeface="Calibri" panose="020F0502020204030204" pitchFamily="34" charset="0"/>
                <a:cs typeface="Calibri" panose="020F0502020204030204" pitchFamily="34" charset="0"/>
              </a:rPr>
              <a:t>(….)</a:t>
            </a:r>
          </a:p>
          <a:p>
            <a:r>
              <a:rPr lang="en-US" altLang="zh-TW" sz="1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0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altLang="zh-TW" sz="1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elif</a:t>
            </a:r>
            <a:r>
              <a:rPr lang="en-US" altLang="zh-TW" sz="10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wan_type</a:t>
            </a:r>
            <a:r>
              <a:rPr lang="en-US" altLang="zh-TW" sz="1000" dirty="0" smtClean="0">
                <a:latin typeface="Calibri" panose="020F0502020204030204" pitchFamily="34" charset="0"/>
                <a:cs typeface="Calibri" panose="020F0502020204030204" pitchFamily="34" charset="0"/>
              </a:rPr>
              <a:t> == “VDSL”</a:t>
            </a:r>
          </a:p>
          <a:p>
            <a:r>
              <a:rPr lang="en-US" altLang="zh-TW" sz="1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0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US" altLang="zh-TW" sz="1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obj_setup_VDSL.</a:t>
            </a:r>
            <a:r>
              <a:rPr lang="en-US" altLang="zh-TW" sz="1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Setup_WAN</a:t>
            </a:r>
            <a:r>
              <a:rPr lang="en-US" altLang="zh-TW" sz="1000" dirty="0" smtClean="0">
                <a:latin typeface="Calibri" panose="020F0502020204030204" pitchFamily="34" charset="0"/>
                <a:cs typeface="Calibri" panose="020F0502020204030204" pitchFamily="34" charset="0"/>
              </a:rPr>
              <a:t>(….)</a:t>
            </a:r>
            <a:endParaRPr lang="zh-TW" altLang="en-US" sz="10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" name="直線接點 22"/>
          <p:cNvCxnSpPr/>
          <p:nvPr/>
        </p:nvCxnSpPr>
        <p:spPr>
          <a:xfrm>
            <a:off x="178245" y="3238114"/>
            <a:ext cx="24658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178245" y="3560402"/>
            <a:ext cx="24658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706316" y="3244532"/>
            <a:ext cx="1255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__</a:t>
            </a:r>
            <a:r>
              <a:rPr lang="en-US" altLang="zh-TW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init</a:t>
            </a:r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()__(…)</a:t>
            </a:r>
            <a:endParaRPr lang="zh-TW" altLang="en-US" sz="16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257736" y="2043274"/>
            <a:ext cx="23257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data members(attributes)</a:t>
            </a:r>
          </a:p>
          <a:p>
            <a:pPr algn="ctr"/>
            <a:r>
              <a:rPr lang="en-US" altLang="zh-TW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obj_web_menu</a:t>
            </a:r>
            <a:endParaRPr lang="en-US" altLang="zh-TW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zh-TW" sz="1600" dirty="0" err="1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obj_setup_EtherWAN</a:t>
            </a:r>
            <a:endParaRPr lang="en-US" altLang="zh-TW" sz="1600" dirty="0" smtClean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zh-TW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US" altLang="zh-TW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bj_setup_VDSL</a:t>
            </a:r>
            <a:endParaRPr lang="zh-TW" altLang="en-US" sz="16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55756" y="2031751"/>
            <a:ext cx="2327745" cy="111293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3463351" y="1146368"/>
            <a:ext cx="2346798" cy="2436718"/>
            <a:chOff x="2917992" y="1187797"/>
            <a:chExt cx="2599879" cy="3031934"/>
          </a:xfrm>
        </p:grpSpPr>
        <p:sp>
          <p:nvSpPr>
            <p:cNvPr id="37" name="矩形 36"/>
            <p:cNvSpPr/>
            <p:nvPr/>
          </p:nvSpPr>
          <p:spPr>
            <a:xfrm>
              <a:off x="2982032" y="1560481"/>
              <a:ext cx="2465881" cy="2659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cxnSp>
          <p:nvCxnSpPr>
            <p:cNvPr id="38" name="直線接點 37"/>
            <p:cNvCxnSpPr/>
            <p:nvPr/>
          </p:nvCxnSpPr>
          <p:spPr>
            <a:xfrm>
              <a:off x="2990474" y="2975991"/>
              <a:ext cx="246588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/>
            <p:nvPr/>
          </p:nvCxnSpPr>
          <p:spPr>
            <a:xfrm>
              <a:off x="2990473" y="3258531"/>
              <a:ext cx="246588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字方塊 39"/>
            <p:cNvSpPr txBox="1"/>
            <p:nvPr/>
          </p:nvSpPr>
          <p:spPr>
            <a:xfrm>
              <a:off x="3577796" y="2937851"/>
              <a:ext cx="1092516" cy="3446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__</a:t>
              </a:r>
              <a:r>
                <a:rPr lang="en-US" altLang="zh-TW" sz="120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init</a:t>
              </a:r>
              <a:r>
                <a:rPr lang="en-US" altLang="zh-TW" sz="12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()__(…)</a:t>
              </a:r>
              <a:endParaRPr lang="zh-TW" altLang="en-US" sz="1200" dirty="0" err="1" smtClean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3489553" y="1506133"/>
              <a:ext cx="1469712" cy="3446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200" b="1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Web_Setup_WAN</a:t>
              </a:r>
              <a:endParaRPr lang="zh-TW" altLang="en-US" sz="1200" b="1" dirty="0" err="1" smtClean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3059543" y="1824391"/>
              <a:ext cx="2327745" cy="946737"/>
            </a:xfrm>
            <a:prstGeom prst="rect">
              <a:avLst/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2917992" y="3270835"/>
              <a:ext cx="2494178" cy="804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err="1" smtClean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Add_New_Entry</a:t>
              </a:r>
              <a:r>
                <a:rPr lang="en-US" altLang="zh-TW" sz="1200" dirty="0" smtClean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():</a:t>
              </a:r>
            </a:p>
            <a:p>
              <a:r>
                <a:rPr lang="en-US" altLang="zh-TW" sz="1200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TW" sz="1200" dirty="0" smtClean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…………………..</a:t>
              </a:r>
            </a:p>
            <a:p>
              <a:r>
                <a:rPr lang="en-US" altLang="zh-TW" sz="1200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</a:t>
              </a:r>
              <a:r>
                <a:rPr lang="en-US" altLang="zh-TW" sz="1200" dirty="0" err="1" smtClean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WebDrv_List_Select</a:t>
              </a:r>
              <a:r>
                <a:rPr lang="en-US" altLang="zh-TW" sz="1200" dirty="0" smtClean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(…., "ETH</a:t>
              </a:r>
              <a:r>
                <a:rPr lang="en-US" altLang="zh-TW" sz="1200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")</a:t>
              </a:r>
              <a:endParaRPr lang="zh-TW" altLang="en-US" sz="1200" dirty="0" err="1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3038004" y="1187797"/>
              <a:ext cx="2382512" cy="3446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200" b="1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Web_Setup_ETHER_WAN</a:t>
              </a:r>
              <a:r>
                <a:rPr lang="en-US" altLang="zh-TW" sz="12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class</a:t>
              </a:r>
            </a:p>
          </p:txBody>
        </p:sp>
        <p:cxnSp>
          <p:nvCxnSpPr>
            <p:cNvPr id="46" name="直線接點 45"/>
            <p:cNvCxnSpPr/>
            <p:nvPr/>
          </p:nvCxnSpPr>
          <p:spPr>
            <a:xfrm>
              <a:off x="3063829" y="2017971"/>
              <a:ext cx="232774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/>
            <p:cNvCxnSpPr/>
            <p:nvPr/>
          </p:nvCxnSpPr>
          <p:spPr>
            <a:xfrm>
              <a:off x="3063829" y="2238309"/>
              <a:ext cx="232774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字方塊 52"/>
            <p:cNvSpPr txBox="1"/>
            <p:nvPr/>
          </p:nvSpPr>
          <p:spPr>
            <a:xfrm>
              <a:off x="3577796" y="1960498"/>
              <a:ext cx="11240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__</a:t>
              </a:r>
              <a:r>
                <a:rPr lang="en-US" altLang="zh-TW" sz="140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init</a:t>
              </a:r>
              <a:r>
                <a:rPr lang="en-US" altLang="zh-TW" sz="1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()__(…)</a:t>
              </a:r>
              <a:endParaRPr lang="zh-TW" alt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3254832" y="2211551"/>
              <a:ext cx="1945504" cy="574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Setup_WAN</a:t>
              </a:r>
              <a:r>
                <a:rPr lang="en-US" altLang="zh-TW" sz="12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(…..)</a:t>
              </a:r>
            </a:p>
            <a:p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TW" sz="12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  </a:t>
              </a:r>
              <a:r>
                <a:rPr lang="en-US" altLang="zh-TW" sz="1200" dirty="0" err="1" smtClean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self.Add_New_Entry</a:t>
              </a:r>
              <a:r>
                <a:rPr lang="en-US" altLang="zh-TW" sz="1200" dirty="0" smtClean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()  </a:t>
              </a:r>
            </a:p>
          </p:txBody>
        </p:sp>
        <p:cxnSp>
          <p:nvCxnSpPr>
            <p:cNvPr id="57" name="直線接點 56"/>
            <p:cNvCxnSpPr/>
            <p:nvPr/>
          </p:nvCxnSpPr>
          <p:spPr>
            <a:xfrm>
              <a:off x="5078616" y="2593731"/>
              <a:ext cx="439255" cy="0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接點 60"/>
            <p:cNvCxnSpPr/>
            <p:nvPr/>
          </p:nvCxnSpPr>
          <p:spPr>
            <a:xfrm>
              <a:off x="5517871" y="2593731"/>
              <a:ext cx="0" cy="870438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接點 62"/>
            <p:cNvCxnSpPr/>
            <p:nvPr/>
          </p:nvCxnSpPr>
          <p:spPr>
            <a:xfrm>
              <a:off x="4549422" y="3464169"/>
              <a:ext cx="968449" cy="0"/>
            </a:xfrm>
            <a:prstGeom prst="line">
              <a:avLst/>
            </a:prstGeom>
            <a:ln w="12700">
              <a:solidFill>
                <a:srgbClr val="0000FF"/>
              </a:solidFill>
              <a:headEnd type="stealth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直線接點 63"/>
          <p:cNvCxnSpPr/>
          <p:nvPr/>
        </p:nvCxnSpPr>
        <p:spPr>
          <a:xfrm>
            <a:off x="3370829" y="1445888"/>
            <a:ext cx="0" cy="125938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/>
          <p:cNvCxnSpPr/>
          <p:nvPr/>
        </p:nvCxnSpPr>
        <p:spPr>
          <a:xfrm>
            <a:off x="3362634" y="1456186"/>
            <a:ext cx="14110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/>
          <p:cNvCxnSpPr/>
          <p:nvPr/>
        </p:nvCxnSpPr>
        <p:spPr>
          <a:xfrm>
            <a:off x="2406408" y="2705274"/>
            <a:ext cx="96442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4" name="群組 73"/>
          <p:cNvGrpSpPr/>
          <p:nvPr/>
        </p:nvGrpSpPr>
        <p:grpSpPr>
          <a:xfrm>
            <a:off x="6432695" y="1151286"/>
            <a:ext cx="2346798" cy="2436718"/>
            <a:chOff x="2917992" y="1187797"/>
            <a:chExt cx="2599879" cy="3031934"/>
          </a:xfrm>
        </p:grpSpPr>
        <p:sp>
          <p:nvSpPr>
            <p:cNvPr id="75" name="矩形 74"/>
            <p:cNvSpPr/>
            <p:nvPr/>
          </p:nvSpPr>
          <p:spPr>
            <a:xfrm>
              <a:off x="2982032" y="1560481"/>
              <a:ext cx="2465881" cy="2659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cxnSp>
          <p:nvCxnSpPr>
            <p:cNvPr id="76" name="直線接點 75"/>
            <p:cNvCxnSpPr/>
            <p:nvPr/>
          </p:nvCxnSpPr>
          <p:spPr>
            <a:xfrm>
              <a:off x="2990474" y="2975991"/>
              <a:ext cx="246588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接點 76"/>
            <p:cNvCxnSpPr/>
            <p:nvPr/>
          </p:nvCxnSpPr>
          <p:spPr>
            <a:xfrm>
              <a:off x="2990473" y="3258531"/>
              <a:ext cx="246588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文字方塊 77"/>
            <p:cNvSpPr txBox="1"/>
            <p:nvPr/>
          </p:nvSpPr>
          <p:spPr>
            <a:xfrm>
              <a:off x="3577796" y="2937851"/>
              <a:ext cx="1092516" cy="3446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__</a:t>
              </a:r>
              <a:r>
                <a:rPr lang="en-US" altLang="zh-TW" sz="120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init</a:t>
              </a:r>
              <a:r>
                <a:rPr lang="en-US" altLang="zh-TW" sz="12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()__(…)</a:t>
              </a:r>
              <a:endParaRPr lang="zh-TW" altLang="en-US" sz="1200" dirty="0" err="1" smtClean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9" name="文字方塊 78"/>
            <p:cNvSpPr txBox="1"/>
            <p:nvPr/>
          </p:nvSpPr>
          <p:spPr>
            <a:xfrm>
              <a:off x="3489553" y="1506133"/>
              <a:ext cx="1469712" cy="3446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200" b="1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Web_Setup_WAN</a:t>
              </a:r>
              <a:endParaRPr lang="zh-TW" altLang="en-US" sz="1200" b="1" dirty="0" err="1" smtClean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3059543" y="1824391"/>
              <a:ext cx="2327745" cy="946737"/>
            </a:xfrm>
            <a:prstGeom prst="rect">
              <a:avLst/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81" name="文字方塊 80"/>
            <p:cNvSpPr txBox="1"/>
            <p:nvPr/>
          </p:nvSpPr>
          <p:spPr>
            <a:xfrm>
              <a:off x="2917992" y="3270835"/>
              <a:ext cx="2494178" cy="804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err="1" smtClean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Add_New_Entry</a:t>
              </a:r>
              <a:r>
                <a:rPr lang="en-US" altLang="zh-TW" sz="1200" dirty="0" smtClean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():</a:t>
              </a:r>
            </a:p>
            <a:p>
              <a:r>
                <a:rPr lang="en-US" altLang="zh-TW" sz="1200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TW" sz="1200" dirty="0" smtClean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…………………..</a:t>
              </a:r>
            </a:p>
            <a:p>
              <a:r>
                <a:rPr lang="en-US" altLang="zh-TW" sz="1200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</a:t>
              </a:r>
              <a:r>
                <a:rPr lang="en-US" altLang="zh-TW" sz="1200" dirty="0" err="1" smtClean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WebDrv_List_Select</a:t>
              </a:r>
              <a:r>
                <a:rPr lang="en-US" altLang="zh-TW" sz="1200" dirty="0" smtClean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(…., "ETH</a:t>
              </a:r>
              <a:r>
                <a:rPr lang="en-US" altLang="zh-TW" sz="1200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")</a:t>
              </a:r>
              <a:endParaRPr lang="zh-TW" altLang="en-US" sz="1200" dirty="0" err="1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2" name="文字方塊 81"/>
            <p:cNvSpPr txBox="1"/>
            <p:nvPr/>
          </p:nvSpPr>
          <p:spPr>
            <a:xfrm>
              <a:off x="3085067" y="1187797"/>
              <a:ext cx="2288390" cy="3446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200" b="1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Web_Setup_VDSL_WAN</a:t>
              </a:r>
              <a:r>
                <a:rPr lang="en-US" altLang="zh-TW" sz="12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class</a:t>
              </a:r>
            </a:p>
          </p:txBody>
        </p:sp>
        <p:cxnSp>
          <p:nvCxnSpPr>
            <p:cNvPr id="83" name="直線接點 82"/>
            <p:cNvCxnSpPr/>
            <p:nvPr/>
          </p:nvCxnSpPr>
          <p:spPr>
            <a:xfrm>
              <a:off x="3063829" y="2017971"/>
              <a:ext cx="232774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接點 83"/>
            <p:cNvCxnSpPr/>
            <p:nvPr/>
          </p:nvCxnSpPr>
          <p:spPr>
            <a:xfrm>
              <a:off x="3063829" y="2238309"/>
              <a:ext cx="232774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文字方塊 85"/>
            <p:cNvSpPr txBox="1"/>
            <p:nvPr/>
          </p:nvSpPr>
          <p:spPr>
            <a:xfrm>
              <a:off x="3577796" y="1960498"/>
              <a:ext cx="11240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__</a:t>
              </a:r>
              <a:r>
                <a:rPr lang="en-US" altLang="zh-TW" sz="140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init</a:t>
              </a:r>
              <a:r>
                <a:rPr lang="en-US" altLang="zh-TW" sz="1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()__(…)</a:t>
              </a:r>
              <a:endParaRPr lang="zh-TW" alt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3254832" y="2211551"/>
              <a:ext cx="1945504" cy="574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Setup_WAN</a:t>
              </a:r>
              <a:r>
                <a:rPr lang="en-US" altLang="zh-TW" sz="12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(…..)</a:t>
              </a:r>
            </a:p>
            <a:p>
              <a:r>
                <a:rPr lang="en-US" altLang="zh-TW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TW" sz="12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  </a:t>
              </a:r>
              <a:r>
                <a:rPr lang="en-US" altLang="zh-TW" sz="1200" dirty="0" err="1" smtClean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self.Add_New_Entry</a:t>
              </a:r>
              <a:r>
                <a:rPr lang="en-US" altLang="zh-TW" sz="1200" dirty="0" smtClean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()  </a:t>
              </a:r>
            </a:p>
          </p:txBody>
        </p:sp>
        <p:cxnSp>
          <p:nvCxnSpPr>
            <p:cNvPr id="92" name="直線接點 91"/>
            <p:cNvCxnSpPr/>
            <p:nvPr/>
          </p:nvCxnSpPr>
          <p:spPr>
            <a:xfrm>
              <a:off x="5078616" y="2593731"/>
              <a:ext cx="43925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接點 92"/>
            <p:cNvCxnSpPr/>
            <p:nvPr/>
          </p:nvCxnSpPr>
          <p:spPr>
            <a:xfrm>
              <a:off x="5517871" y="2593731"/>
              <a:ext cx="0" cy="87043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接點 93"/>
            <p:cNvCxnSpPr/>
            <p:nvPr/>
          </p:nvCxnSpPr>
          <p:spPr>
            <a:xfrm>
              <a:off x="4549422" y="3464169"/>
              <a:ext cx="968449" cy="0"/>
            </a:xfrm>
            <a:prstGeom prst="line">
              <a:avLst/>
            </a:prstGeom>
            <a:ln w="12700">
              <a:solidFill>
                <a:schemeClr val="tx1"/>
              </a:solidFill>
              <a:headEnd type="stealth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5" name="直線接點 94"/>
          <p:cNvCxnSpPr/>
          <p:nvPr/>
        </p:nvCxnSpPr>
        <p:spPr>
          <a:xfrm>
            <a:off x="6331978" y="1461104"/>
            <a:ext cx="8196" cy="226809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/>
          <p:cNvCxnSpPr/>
          <p:nvPr/>
        </p:nvCxnSpPr>
        <p:spPr>
          <a:xfrm>
            <a:off x="6331978" y="1461104"/>
            <a:ext cx="14110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222128" y="2951621"/>
            <a:ext cx="96442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 flipH="1">
            <a:off x="3186549" y="2930709"/>
            <a:ext cx="5739" cy="81374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/>
          <p:cNvCxnSpPr/>
          <p:nvPr/>
        </p:nvCxnSpPr>
        <p:spPr>
          <a:xfrm>
            <a:off x="3219770" y="3729194"/>
            <a:ext cx="312040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直線接點 99"/>
          <p:cNvCxnSpPr/>
          <p:nvPr/>
        </p:nvCxnSpPr>
        <p:spPr>
          <a:xfrm>
            <a:off x="2523948" y="4083490"/>
            <a:ext cx="320687" cy="0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直線接點 100"/>
          <p:cNvCxnSpPr/>
          <p:nvPr/>
        </p:nvCxnSpPr>
        <p:spPr>
          <a:xfrm>
            <a:off x="2844635" y="2141621"/>
            <a:ext cx="0" cy="1941869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直線接點 101"/>
          <p:cNvCxnSpPr/>
          <p:nvPr/>
        </p:nvCxnSpPr>
        <p:spPr>
          <a:xfrm>
            <a:off x="2836691" y="2141621"/>
            <a:ext cx="930711" cy="0"/>
          </a:xfrm>
          <a:prstGeom prst="line">
            <a:avLst/>
          </a:prstGeom>
          <a:ln w="12700">
            <a:solidFill>
              <a:srgbClr val="0000FF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/>
          <p:cNvCxnSpPr/>
          <p:nvPr/>
        </p:nvCxnSpPr>
        <p:spPr>
          <a:xfrm>
            <a:off x="2246064" y="4408601"/>
            <a:ext cx="77849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直線接點 103"/>
          <p:cNvCxnSpPr/>
          <p:nvPr/>
        </p:nvCxnSpPr>
        <p:spPr>
          <a:xfrm>
            <a:off x="6240047" y="2134893"/>
            <a:ext cx="0" cy="171613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直線接點 104"/>
          <p:cNvCxnSpPr/>
          <p:nvPr/>
        </p:nvCxnSpPr>
        <p:spPr>
          <a:xfrm>
            <a:off x="6231194" y="2134893"/>
            <a:ext cx="577658" cy="0"/>
          </a:xfrm>
          <a:prstGeom prst="line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標題 1"/>
          <p:cNvSpPr>
            <a:spLocks noGrp="1"/>
          </p:cNvSpPr>
          <p:nvPr>
            <p:ph type="title"/>
          </p:nvPr>
        </p:nvSpPr>
        <p:spPr>
          <a:xfrm>
            <a:off x="1633928" y="215364"/>
            <a:ext cx="7183486" cy="332399"/>
          </a:xfrm>
        </p:spPr>
        <p:txBody>
          <a:bodyPr/>
          <a:lstStyle/>
          <a:p>
            <a:r>
              <a:rPr lang="en-US" altLang="zh-TW" sz="2400" dirty="0" err="1" smtClean="0"/>
              <a:t>Web_Setup_WAN</a:t>
            </a:r>
            <a:r>
              <a:rPr lang="en-US" altLang="zh-TW" sz="2400" dirty="0" smtClean="0"/>
              <a:t> class and </a:t>
            </a:r>
            <a:r>
              <a:rPr lang="en-US" altLang="zh-TW" sz="2400" dirty="0" err="1" smtClean="0"/>
              <a:t>Setup_WAN</a:t>
            </a:r>
            <a:r>
              <a:rPr lang="en-US" altLang="zh-TW" sz="2400" dirty="0" smtClean="0"/>
              <a:t> method</a:t>
            </a:r>
            <a:endParaRPr lang="zh-TW" altLang="en-US" sz="2400" dirty="0"/>
          </a:p>
        </p:txBody>
      </p:sp>
      <p:cxnSp>
        <p:nvCxnSpPr>
          <p:cNvPr id="58" name="直線接點 57"/>
          <p:cNvCxnSpPr/>
          <p:nvPr/>
        </p:nvCxnSpPr>
        <p:spPr>
          <a:xfrm>
            <a:off x="3024554" y="3851031"/>
            <a:ext cx="321549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/>
          <p:cNvCxnSpPr/>
          <p:nvPr/>
        </p:nvCxnSpPr>
        <p:spPr>
          <a:xfrm>
            <a:off x="3024554" y="3851031"/>
            <a:ext cx="0" cy="5575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文字方塊 7"/>
          <p:cNvSpPr txBox="1"/>
          <p:nvPr/>
        </p:nvSpPr>
        <p:spPr>
          <a:xfrm>
            <a:off x="3168563" y="4239294"/>
            <a:ext cx="5808384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@</a:t>
            </a:r>
            <a:r>
              <a:rPr lang="en-US" altLang="zh-TW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allure.severity</a:t>
            </a:r>
            <a:r>
              <a:rPr lang="en-US" altLang="zh-TW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("CRITICAL</a:t>
            </a:r>
            <a:r>
              <a:rPr lang="en-US" altLang="zh-TW" sz="1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")</a:t>
            </a:r>
          </a:p>
          <a:p>
            <a:r>
              <a:rPr lang="en-US" altLang="zh-TW" sz="10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test_001(self</a:t>
            </a:r>
            <a:r>
              <a:rPr lang="en-US" altLang="zh-TW" sz="1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):</a:t>
            </a:r>
          </a:p>
          <a:p>
            <a:r>
              <a:rPr lang="en-US" altLang="zh-TW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…………………………………………………………………….</a:t>
            </a:r>
          </a:p>
          <a:p>
            <a:r>
              <a:rPr lang="pt-BR" altLang="zh-TW" sz="10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objDeviceWeb</a:t>
            </a:r>
            <a:r>
              <a:rPr lang="pt-BR" altLang="zh-TW" sz="10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Setup_WAN("ETHERNET", index</a:t>
            </a:r>
            <a:r>
              <a:rPr lang="pt-BR" altLang="zh-TW" sz="10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=“-1</a:t>
            </a:r>
            <a:r>
              <a:rPr lang="pt-BR" altLang="zh-TW" sz="10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", enable="yes", encapsulation="IPoE", MTU=1200</a:t>
            </a:r>
            <a:r>
              <a:rPr lang="pt-BR" altLang="zh-TW" sz="10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altLang="zh-TW" sz="1000" dirty="0">
              <a:solidFill>
                <a:srgbClr val="0000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972D2CBF-60F4-7EF3-2998-89BD77B14E44}"/>
              </a:ext>
            </a:extLst>
          </p:cNvPr>
          <p:cNvSpPr txBox="1"/>
          <p:nvPr/>
        </p:nvSpPr>
        <p:spPr>
          <a:xfrm>
            <a:off x="3004218" y="3934202"/>
            <a:ext cx="16730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500" dirty="0">
                <a:solidFill>
                  <a:schemeClr val="accent3"/>
                </a:solidFill>
              </a:rPr>
              <a:t>Scripting Layer</a:t>
            </a:r>
            <a:endParaRPr lang="zh-TW" altLang="en-US" sz="1500" dirty="0">
              <a:solidFill>
                <a:schemeClr val="accent3"/>
              </a:solidFill>
            </a:endParaRPr>
          </a:p>
        </p:txBody>
      </p:sp>
      <p:cxnSp>
        <p:nvCxnSpPr>
          <p:cNvPr id="70" name="直線接點 69"/>
          <p:cNvCxnSpPr/>
          <p:nvPr/>
        </p:nvCxnSpPr>
        <p:spPr>
          <a:xfrm>
            <a:off x="8801426" y="4837489"/>
            <a:ext cx="292179" cy="0"/>
          </a:xfrm>
          <a:prstGeom prst="line">
            <a:avLst/>
          </a:prstGeom>
          <a:ln w="12700">
            <a:solidFill>
              <a:srgbClr val="0000FF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/>
          <p:cNvCxnSpPr/>
          <p:nvPr/>
        </p:nvCxnSpPr>
        <p:spPr>
          <a:xfrm>
            <a:off x="9093605" y="4837489"/>
            <a:ext cx="0" cy="212299"/>
          </a:xfrm>
          <a:prstGeom prst="line">
            <a:avLst/>
          </a:prstGeom>
          <a:ln w="12700">
            <a:solidFill>
              <a:srgbClr val="0000FF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/>
          <p:cNvCxnSpPr/>
          <p:nvPr/>
        </p:nvCxnSpPr>
        <p:spPr>
          <a:xfrm>
            <a:off x="59473" y="5049788"/>
            <a:ext cx="9034132" cy="0"/>
          </a:xfrm>
          <a:prstGeom prst="line">
            <a:avLst/>
          </a:prstGeom>
          <a:ln w="12700">
            <a:solidFill>
              <a:srgbClr val="0000FF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/>
          <p:cNvCxnSpPr/>
          <p:nvPr/>
        </p:nvCxnSpPr>
        <p:spPr>
          <a:xfrm>
            <a:off x="49177" y="3744457"/>
            <a:ext cx="10296" cy="1305331"/>
          </a:xfrm>
          <a:prstGeom prst="line">
            <a:avLst/>
          </a:prstGeom>
          <a:ln w="12700">
            <a:solidFill>
              <a:srgbClr val="0000FF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/>
          <p:nvPr/>
        </p:nvCxnSpPr>
        <p:spPr>
          <a:xfrm>
            <a:off x="49177" y="3744457"/>
            <a:ext cx="240546" cy="0"/>
          </a:xfrm>
          <a:prstGeom prst="line">
            <a:avLst/>
          </a:prstGeom>
          <a:ln w="12700">
            <a:solidFill>
              <a:srgbClr val="0000FF"/>
            </a:solidFill>
            <a:prstDash val="solid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3838C558-40F9-A065-A9DD-C4962B25BCF9}"/>
              </a:ext>
            </a:extLst>
          </p:cNvPr>
          <p:cNvSpPr txBox="1"/>
          <p:nvPr/>
        </p:nvSpPr>
        <p:spPr>
          <a:xfrm>
            <a:off x="565883" y="836585"/>
            <a:ext cx="16730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500" dirty="0">
                <a:solidFill>
                  <a:schemeClr val="accent5">
                    <a:lumMod val="75000"/>
                  </a:schemeClr>
                </a:solidFill>
              </a:rPr>
              <a:t>Interface Layer</a:t>
            </a:r>
            <a:endParaRPr lang="zh-TW" altLang="en-US" sz="15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D4A110E0-E1B2-D29F-9600-B05D310484CF}"/>
              </a:ext>
            </a:extLst>
          </p:cNvPr>
          <p:cNvSpPr txBox="1"/>
          <p:nvPr/>
        </p:nvSpPr>
        <p:spPr>
          <a:xfrm>
            <a:off x="5073537" y="762850"/>
            <a:ext cx="16730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500" dirty="0">
                <a:solidFill>
                  <a:srgbClr val="E34535"/>
                </a:solidFill>
              </a:rPr>
              <a:t>Process Layer</a:t>
            </a:r>
            <a:endParaRPr lang="zh-TW" altLang="en-US" sz="1500" dirty="0">
              <a:solidFill>
                <a:srgbClr val="E345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37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33928" y="215364"/>
            <a:ext cx="6818956" cy="387798"/>
          </a:xfrm>
        </p:spPr>
        <p:txBody>
          <a:bodyPr/>
          <a:lstStyle/>
          <a:p>
            <a:r>
              <a:rPr lang="en-US" altLang="zh-TW" sz="2800" dirty="0" err="1" smtClean="0"/>
              <a:t>Setup_WAN</a:t>
            </a:r>
            <a:r>
              <a:rPr lang="en-US" altLang="zh-TW" sz="2800" dirty="0" smtClean="0"/>
              <a:t> Arguments</a:t>
            </a:r>
            <a:endParaRPr lang="zh-TW" altLang="en-US" sz="2800" dirty="0"/>
          </a:p>
        </p:txBody>
      </p:sp>
      <p:sp>
        <p:nvSpPr>
          <p:cNvPr id="15" name="文字方塊 7"/>
          <p:cNvSpPr txBox="1"/>
          <p:nvPr/>
        </p:nvSpPr>
        <p:spPr>
          <a:xfrm>
            <a:off x="727024" y="851407"/>
            <a:ext cx="7875520" cy="45089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1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1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Setup_WAN</a:t>
            </a:r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(self,</a:t>
            </a:r>
          </a:p>
          <a:p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</a:t>
            </a:r>
            <a:r>
              <a:rPr lang="en-US" altLang="zh-TW" sz="11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wan_type</a:t>
            </a:r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</a:t>
            </a:r>
            <a:r>
              <a:rPr lang="en-US" altLang="zh-TW" sz="11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bf_delete</a:t>
            </a:r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='',</a:t>
            </a:r>
          </a:p>
          <a:p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index="1",</a:t>
            </a:r>
          </a:p>
          <a:p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name='',</a:t>
            </a:r>
          </a:p>
          <a:p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enable='',</a:t>
            </a:r>
          </a:p>
          <a:p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</a:t>
            </a:r>
            <a:r>
              <a:rPr lang="en-US" altLang="zh-TW" sz="11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atm_vpi</a:t>
            </a:r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='',</a:t>
            </a:r>
          </a:p>
          <a:p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</a:t>
            </a:r>
            <a:r>
              <a:rPr lang="en-US" altLang="zh-TW" sz="11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atm_vci</a:t>
            </a:r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='',</a:t>
            </a:r>
          </a:p>
          <a:p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encapsulation='',</a:t>
            </a:r>
          </a:p>
          <a:p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</a:t>
            </a:r>
            <a:r>
              <a:rPr lang="en-US" altLang="zh-TW" sz="11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user_name</a:t>
            </a:r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='',</a:t>
            </a:r>
          </a:p>
          <a:p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password='',</a:t>
            </a:r>
          </a:p>
          <a:p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</a:t>
            </a:r>
            <a:r>
              <a:rPr lang="en-US" altLang="zh-TW" sz="11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conntrigger</a:t>
            </a:r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='',</a:t>
            </a:r>
          </a:p>
          <a:p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timeout='',</a:t>
            </a:r>
          </a:p>
          <a:p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</a:t>
            </a:r>
            <a:r>
              <a:rPr lang="en-US" altLang="zh-TW" sz="11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passthrough</a:t>
            </a:r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='',</a:t>
            </a:r>
          </a:p>
          <a:p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ipv4_address='',</a:t>
            </a:r>
          </a:p>
          <a:p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ipv4_netmask='',</a:t>
            </a:r>
          </a:p>
          <a:p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ipv4_default_gw='',</a:t>
            </a:r>
          </a:p>
          <a:p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</a:t>
            </a:r>
            <a:r>
              <a:rPr lang="en-US" altLang="zh-TW" sz="11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vlan_id</a:t>
            </a:r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='',</a:t>
            </a:r>
          </a:p>
          <a:p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</a:t>
            </a:r>
            <a:r>
              <a:rPr lang="en-US" altLang="zh-TW" sz="11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primary_DNS</a:t>
            </a:r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='',</a:t>
            </a:r>
          </a:p>
          <a:p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</a:t>
            </a:r>
            <a:r>
              <a:rPr lang="en-US" altLang="zh-TW" sz="11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secondary_DNS</a:t>
            </a:r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='',</a:t>
            </a:r>
          </a:p>
          <a:p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</a:t>
            </a:r>
            <a:r>
              <a:rPr lang="en-US" altLang="zh-TW" sz="11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apply_as_default_gateway</a:t>
            </a:r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='',</a:t>
            </a:r>
          </a:p>
          <a:p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</a:t>
            </a:r>
            <a:r>
              <a:rPr lang="en-US" altLang="zh-TW" sz="11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enableIGMP_proxy</a:t>
            </a:r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='',</a:t>
            </a:r>
          </a:p>
          <a:p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</a:t>
            </a:r>
            <a:r>
              <a:rPr lang="en-US" altLang="zh-TW" sz="11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nat_enable</a:t>
            </a:r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='',</a:t>
            </a:r>
          </a:p>
          <a:p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MTU='',</a:t>
            </a:r>
          </a:p>
          <a:p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</a:t>
            </a:r>
            <a:r>
              <a:rPr lang="en-US" altLang="zh-TW" sz="11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lineNum</a:t>
            </a:r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=''):        </a:t>
            </a:r>
          </a:p>
          <a:p>
            <a:r>
              <a:rPr lang="en-US" altLang="zh-TW" sz="12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……………………………………………………………………………………………………………….</a:t>
            </a:r>
            <a:endParaRPr lang="en-US" altLang="zh-TW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85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33928" y="215364"/>
            <a:ext cx="6818956" cy="387798"/>
          </a:xfrm>
        </p:spPr>
        <p:txBody>
          <a:bodyPr/>
          <a:lstStyle/>
          <a:p>
            <a:r>
              <a:rPr lang="en-US" altLang="zh-TW" sz="2800" dirty="0" err="1" smtClean="0"/>
              <a:t>Setup_LAN</a:t>
            </a:r>
            <a:r>
              <a:rPr lang="en-US" altLang="zh-TW" sz="2800" dirty="0" smtClean="0"/>
              <a:t> Arguments</a:t>
            </a:r>
            <a:endParaRPr lang="zh-TW" altLang="en-US" sz="2800" dirty="0"/>
          </a:p>
        </p:txBody>
      </p:sp>
      <p:sp>
        <p:nvSpPr>
          <p:cNvPr id="15" name="文字方塊 7"/>
          <p:cNvSpPr txBox="1"/>
          <p:nvPr/>
        </p:nvSpPr>
        <p:spPr>
          <a:xfrm>
            <a:off x="577364" y="851407"/>
            <a:ext cx="7875520" cy="40010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2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</a:t>
            </a:r>
            <a:r>
              <a:rPr lang="en-US" altLang="zh-TW" sz="11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{</a:t>
            </a:r>
            <a:r>
              <a:rPr lang="en-US" altLang="zh-TW" sz="11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wan_type</a:t>
            </a:r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                  : "ETHERNET", "VDSL", "ADSL", "PON"</a:t>
            </a:r>
          </a:p>
          <a:p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{</a:t>
            </a:r>
            <a:r>
              <a:rPr lang="en-US" altLang="zh-TW" sz="11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bf_delete</a:t>
            </a:r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                 : True, False, to delete (or not) the entry which be </a:t>
            </a:r>
            <a:r>
              <a:rPr lang="en-US" altLang="zh-TW" sz="11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specificed</a:t>
            </a:r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by {index}</a:t>
            </a:r>
          </a:p>
          <a:p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{index}       </a:t>
            </a:r>
            <a:r>
              <a:rPr lang="en-US" altLang="zh-TW" sz="11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      </a:t>
            </a:r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-1, to add a new DNS entry. or 1, 2, 3, ...n to edit or delete nth entry</a:t>
            </a:r>
          </a:p>
          <a:p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{name}              </a:t>
            </a:r>
            <a:r>
              <a:rPr lang="en-US" altLang="zh-TW" sz="11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      : </a:t>
            </a:r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Interface name </a:t>
            </a:r>
          </a:p>
          <a:p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{enable}            </a:t>
            </a:r>
            <a:r>
              <a:rPr lang="en-US" altLang="zh-TW" sz="11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      : </a:t>
            </a:r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"yes", "no". Enable/Disable the interface</a:t>
            </a:r>
          </a:p>
          <a:p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{</a:t>
            </a:r>
            <a:r>
              <a:rPr lang="en-US" altLang="zh-TW" sz="11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atm_vpi</a:t>
            </a:r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                   : 0 ~ 255</a:t>
            </a:r>
          </a:p>
          <a:p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{</a:t>
            </a:r>
            <a:r>
              <a:rPr lang="en-US" altLang="zh-TW" sz="11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atm_vci</a:t>
            </a:r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                   : 32 ~ 65535            </a:t>
            </a:r>
          </a:p>
          <a:p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{encapsulation}     </a:t>
            </a:r>
            <a:r>
              <a:rPr lang="en-US" altLang="zh-TW" sz="11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: </a:t>
            </a:r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altLang="zh-TW" sz="11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IPoE</a:t>
            </a:r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", "</a:t>
            </a:r>
            <a:r>
              <a:rPr lang="en-US" altLang="zh-TW" sz="11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PPPoE</a:t>
            </a:r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</a:p>
          <a:p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{</a:t>
            </a:r>
            <a:r>
              <a:rPr lang="en-US" altLang="zh-TW" sz="11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user_name</a:t>
            </a:r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         </a:t>
            </a:r>
            <a:r>
              <a:rPr lang="en-US" altLang="zh-TW" sz="11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: </a:t>
            </a:r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zh-TW" sz="11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PPPoE</a:t>
            </a:r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user name</a:t>
            </a:r>
          </a:p>
          <a:p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{password}          </a:t>
            </a:r>
            <a:r>
              <a:rPr lang="en-US" altLang="zh-TW" sz="11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: </a:t>
            </a:r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zh-TW" sz="11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PPPoE</a:t>
            </a:r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password</a:t>
            </a:r>
          </a:p>
          <a:p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{</a:t>
            </a:r>
            <a:r>
              <a:rPr lang="en-US" altLang="zh-TW" sz="11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conntrigger</a:t>
            </a:r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       </a:t>
            </a:r>
            <a:r>
              <a:rPr lang="en-US" altLang="zh-TW" sz="11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: </a:t>
            </a:r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altLang="zh-TW" sz="11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AutoConnect</a:t>
            </a:r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", "</a:t>
            </a:r>
            <a:r>
              <a:rPr lang="en-US" altLang="zh-TW" sz="11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OnDemand</a:t>
            </a:r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". The </a:t>
            </a:r>
            <a:r>
              <a:rPr lang="en-US" altLang="zh-TW" sz="11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PPPoE</a:t>
            </a:r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connection is "Always connected" or "Dial on demand"</a:t>
            </a:r>
          </a:p>
          <a:p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{timeout}           </a:t>
            </a:r>
            <a:r>
              <a:rPr lang="en-US" altLang="zh-TW" sz="11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: </a:t>
            </a:r>
            <a:r>
              <a:rPr lang="en-US" altLang="zh-TW" sz="11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PPPoE</a:t>
            </a:r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idle time-out value, seconds. The </a:t>
            </a:r>
            <a:r>
              <a:rPr lang="en-US" altLang="zh-TW" sz="11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PPPoE</a:t>
            </a:r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connection must "Dial on demand". </a:t>
            </a:r>
            <a:r>
              <a:rPr lang="en-US" altLang="zh-TW" sz="11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conntrigger</a:t>
            </a:r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='</a:t>
            </a:r>
            <a:r>
              <a:rPr lang="en-US" altLang="zh-TW" sz="11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OnDemand</a:t>
            </a:r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</a:t>
            </a:r>
          </a:p>
          <a:p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{</a:t>
            </a:r>
            <a:r>
              <a:rPr lang="en-US" altLang="zh-TW" sz="11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passthrough</a:t>
            </a:r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       </a:t>
            </a:r>
            <a:r>
              <a:rPr lang="en-US" altLang="zh-TW" sz="11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: </a:t>
            </a:r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{yes}, {no}. </a:t>
            </a:r>
            <a:r>
              <a:rPr lang="en-US" altLang="zh-TW" sz="11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PPPoE</a:t>
            </a:r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1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passthrough</a:t>
            </a:r>
            <a:endParaRPr lang="en-US" altLang="zh-TW" sz="1100" dirty="0">
              <a:solidFill>
                <a:srgbClr val="0000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{ipv4_address}      </a:t>
            </a:r>
            <a:r>
              <a:rPr lang="en-US" altLang="zh-TW" sz="11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: </a:t>
            </a:r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Interface static IPv4 address.  "0.0.0.0" means obtain an IP Address Automatically</a:t>
            </a:r>
          </a:p>
          <a:p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{ipv4_netmask}      : Interface IPv4 subnet mask</a:t>
            </a:r>
          </a:p>
          <a:p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{ipv4_default_gw}   : Default gateway IPv4 address </a:t>
            </a:r>
          </a:p>
          <a:p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{</a:t>
            </a:r>
            <a:r>
              <a:rPr lang="en-US" altLang="zh-TW" sz="1100" dirty="0" err="1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vlan_id</a:t>
            </a:r>
            <a:r>
              <a:rPr lang="en-US" altLang="zh-TW" sz="11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                   : </a:t>
            </a:r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"0" ~ "4094". VLAN ID of the interface.  "-1" means disable VLAN </a:t>
            </a:r>
          </a:p>
          <a:p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{</a:t>
            </a:r>
            <a:r>
              <a:rPr lang="en-US" altLang="zh-TW" sz="11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primary_DNS</a:t>
            </a:r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 </a:t>
            </a:r>
            <a:r>
              <a:rPr lang="en-US" altLang="zh-TW" sz="11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Primary DNS server IPv4 address. "0.0.0.0" means obtain the DNS server Address Automatically</a:t>
            </a:r>
          </a:p>
          <a:p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{</a:t>
            </a:r>
            <a:r>
              <a:rPr lang="en-US" altLang="zh-TW" sz="11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secondary_DNS</a:t>
            </a:r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     : Secondary DNS server IPv4 address. "0.0.0.0" means obtain the DNS server Address Automatically            </a:t>
            </a:r>
          </a:p>
          <a:p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{</a:t>
            </a:r>
            <a:r>
              <a:rPr lang="en-US" altLang="zh-TW" sz="11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apply_as_default_gateway</a:t>
            </a:r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  : "yes", "no".  Setup that the WAN interface is connect to the default gateway.</a:t>
            </a:r>
          </a:p>
          <a:p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{</a:t>
            </a:r>
            <a:r>
              <a:rPr lang="en-US" altLang="zh-TW" sz="11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enableIGMP_proxy</a:t>
            </a:r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          : "yes", "no"</a:t>
            </a:r>
          </a:p>
          <a:p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{</a:t>
            </a:r>
            <a:r>
              <a:rPr lang="en-US" altLang="zh-TW" sz="11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nat_enable</a:t>
            </a:r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                : "yes", "no"            </a:t>
            </a:r>
          </a:p>
          <a:p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{MTU}                      </a:t>
            </a:r>
            <a:r>
              <a:rPr lang="en-US" altLang="zh-TW" sz="11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1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An integer, Max Transfer Unit </a:t>
            </a:r>
            <a:endParaRPr lang="en-US" altLang="zh-TW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42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21" y="1758081"/>
            <a:ext cx="8851716" cy="3234156"/>
          </a:xfrm>
          <a:prstGeom prst="rect">
            <a:avLst/>
          </a:prstGeom>
        </p:spPr>
      </p:pic>
      <p:sp>
        <p:nvSpPr>
          <p:cNvPr id="5" name="文字方塊 7"/>
          <p:cNvSpPr txBox="1"/>
          <p:nvPr/>
        </p:nvSpPr>
        <p:spPr>
          <a:xfrm>
            <a:off x="1569228" y="373086"/>
            <a:ext cx="6918638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@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allure.title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('OPAL-8 Reset the device')</a:t>
            </a:r>
          </a:p>
          <a:p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@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allure.severity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("CRITICAL</a:t>
            </a:r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")</a:t>
            </a: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test_001(self</a:t>
            </a:r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):</a:t>
            </a: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2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pt-BR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objDeviceWeb = </a:t>
            </a:r>
            <a:r>
              <a:rPr lang="pt-BR" altLang="zh-TW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Device_Web.Device_Web("http://192.168.1.1", "EX5601</a:t>
            </a:r>
            <a:r>
              <a:rPr lang="pt-BR" altLang="zh-TW" sz="1200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")</a:t>
            </a:r>
          </a:p>
          <a:p>
            <a:r>
              <a:rPr lang="pt-BR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objDeviceWeb.Web_Login("supervisor", "12345678</a:t>
            </a:r>
            <a:r>
              <a:rPr lang="pt-BR" altLang="zh-TW" sz="12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")</a:t>
            </a:r>
          </a:p>
          <a:p>
            <a:r>
              <a:rPr lang="pt-BR" altLang="zh-TW" sz="12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objDeviceWeb.Setup_WAN</a:t>
            </a:r>
            <a:r>
              <a:rPr lang="pt-BR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("ETHERNET", index="1", enable="yes", encapsulation="IPoE", </a:t>
            </a:r>
            <a:r>
              <a:rPr lang="pt-BR" altLang="zh-TW" sz="12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MTU=1200</a:t>
            </a:r>
            <a:r>
              <a:rPr lang="pt-BR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altLang="zh-TW" sz="1200" dirty="0" smtClean="0">
              <a:solidFill>
                <a:srgbClr val="0000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67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33928" y="215364"/>
            <a:ext cx="6818956" cy="387798"/>
          </a:xfrm>
        </p:spPr>
        <p:txBody>
          <a:bodyPr/>
          <a:lstStyle/>
          <a:p>
            <a:r>
              <a:rPr lang="en-US" altLang="zh-TW" sz="2800" dirty="0" err="1" smtClean="0"/>
              <a:t>Setup_WAN</a:t>
            </a:r>
            <a:r>
              <a:rPr lang="en-US" altLang="zh-TW" sz="2800" smtClean="0"/>
              <a:t> Function</a:t>
            </a:r>
            <a:endParaRPr lang="zh-TW" altLang="en-US" sz="2800" dirty="0"/>
          </a:p>
        </p:txBody>
      </p:sp>
      <p:sp>
        <p:nvSpPr>
          <p:cNvPr id="15" name="文字方塊 7"/>
          <p:cNvSpPr txBox="1"/>
          <p:nvPr/>
        </p:nvSpPr>
        <p:spPr>
          <a:xfrm>
            <a:off x="0" y="851407"/>
            <a:ext cx="5680755" cy="41549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TW" sz="1200" dirty="0" err="1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stepTitle</a:t>
            </a:r>
            <a:r>
              <a:rPr lang="en-US" altLang="zh-TW" sz="1200" dirty="0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altLang="zh-TW" sz="1200" dirty="0" err="1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lineNum</a:t>
            </a:r>
            <a:r>
              <a:rPr lang="en-US" altLang="zh-TW" sz="1200" dirty="0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+ "</a:t>
            </a:r>
            <a:r>
              <a:rPr lang="en-US" altLang="zh-TW" sz="1200" dirty="0" err="1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Device_Web.Setup_Setup_WAN</a:t>
            </a:r>
            <a:r>
              <a:rPr lang="en-US" altLang="zh-TW" sz="1200" dirty="0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(“</a:t>
            </a:r>
          </a:p>
          <a:p>
            <a:endParaRPr lang="en-US" altLang="zh-TW" sz="1200" dirty="0" smtClean="0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200" dirty="0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TW" sz="1200" dirty="0" err="1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all_args</a:t>
            </a:r>
            <a:r>
              <a:rPr lang="en-US" altLang="zh-TW" sz="12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locals()</a:t>
            </a:r>
          </a:p>
          <a:p>
            <a:r>
              <a:rPr lang="en-US" altLang="zh-TW" sz="1200" dirty="0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TW" sz="12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key, value in </a:t>
            </a:r>
            <a:r>
              <a:rPr lang="en-US" altLang="zh-TW" sz="1200" dirty="0" err="1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all_args.items</a:t>
            </a:r>
            <a:r>
              <a:rPr lang="en-US" altLang="zh-TW" sz="12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():</a:t>
            </a:r>
          </a:p>
          <a:p>
            <a:r>
              <a:rPr lang="en-US" altLang="zh-TW" sz="12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if key != "self" and key != "</a:t>
            </a:r>
            <a:r>
              <a:rPr lang="en-US" altLang="zh-TW" sz="1200" dirty="0" err="1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lineNum</a:t>
            </a:r>
            <a:r>
              <a:rPr lang="en-US" altLang="zh-TW" sz="12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":</a:t>
            </a:r>
          </a:p>
          <a:p>
            <a:r>
              <a:rPr lang="en-US" altLang="zh-TW" sz="12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value = </a:t>
            </a:r>
            <a:r>
              <a:rPr lang="en-US" altLang="zh-TW" sz="1200" dirty="0" err="1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</a:t>
            </a:r>
            <a:r>
              <a:rPr lang="en-US" altLang="zh-TW" sz="12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(value)</a:t>
            </a:r>
          </a:p>
          <a:p>
            <a:r>
              <a:rPr lang="en-US" altLang="zh-TW" sz="12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if </a:t>
            </a:r>
            <a:r>
              <a:rPr lang="en-US" altLang="zh-TW" sz="1200" dirty="0" err="1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len</a:t>
            </a:r>
            <a:r>
              <a:rPr lang="en-US" altLang="zh-TW" sz="12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(value) &gt; 0:</a:t>
            </a:r>
          </a:p>
          <a:p>
            <a:r>
              <a:rPr lang="en-US" altLang="zh-TW" sz="12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</a:t>
            </a:r>
            <a:r>
              <a:rPr lang="en-US" altLang="zh-TW" sz="1200" dirty="0" err="1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stepTitle</a:t>
            </a:r>
            <a:r>
              <a:rPr lang="en-US" altLang="zh-TW" sz="12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altLang="zh-TW" sz="1200" dirty="0" err="1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stepTitle</a:t>
            </a:r>
            <a:r>
              <a:rPr lang="en-US" altLang="zh-TW" sz="12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+ key + "=" + value + ", "</a:t>
            </a:r>
          </a:p>
          <a:p>
            <a:r>
              <a:rPr lang="en-US" altLang="zh-TW" sz="12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 </a:t>
            </a:r>
          </a:p>
          <a:p>
            <a:r>
              <a:rPr lang="en-US" altLang="zh-TW" sz="12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TW" sz="1200" dirty="0" err="1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stepTitle</a:t>
            </a:r>
            <a:r>
              <a:rPr lang="en-US" altLang="zh-TW" sz="12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altLang="zh-TW" sz="1200" dirty="0" err="1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stepTitle</a:t>
            </a:r>
            <a:r>
              <a:rPr lang="en-US" altLang="zh-TW" sz="12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+ ")" </a:t>
            </a:r>
            <a:endParaRPr lang="en-US" altLang="zh-TW" sz="1200" dirty="0" smtClean="0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2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with </a:t>
            </a:r>
            <a:r>
              <a:rPr lang="en-US" altLang="zh-TW" sz="1200" dirty="0" err="1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allure.step</a:t>
            </a:r>
            <a:r>
              <a:rPr lang="en-US" altLang="zh-TW" sz="12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1200" dirty="0" err="1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stepTitle</a:t>
            </a:r>
            <a:r>
              <a:rPr lang="en-US" altLang="zh-TW" sz="12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):</a:t>
            </a: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if 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wan_type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== "</a:t>
            </a:r>
            <a:r>
              <a:rPr lang="en-US" altLang="zh-TW" sz="12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ETHERNET:</a:t>
            </a:r>
          </a:p>
          <a:p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</a:t>
            </a:r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……………………………………………………………………………………………………………………….</a:t>
            </a:r>
            <a:endParaRPr lang="en-US" altLang="zh-TW" sz="12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</a:t>
            </a:r>
            <a:r>
              <a:rPr lang="en-US" altLang="zh-TW" sz="12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self.obj_setup_EtherWAN</a:t>
            </a:r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Web_Setup_WAN.Web_Setup_ETHER_WAN</a:t>
            </a:r>
            <a:r>
              <a:rPr lang="en-US" altLang="zh-TW" sz="12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</a:t>
            </a:r>
            <a:r>
              <a:rPr lang="en-US" altLang="zh-TW" sz="12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self.obj_setup_EtherWAN.</a:t>
            </a:r>
            <a:r>
              <a:rPr lang="en-US" altLang="zh-TW" sz="1200" dirty="0" err="1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Setup_WAN</a:t>
            </a:r>
            <a:r>
              <a:rPr lang="en-US" altLang="zh-TW" sz="12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12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self.obj_menu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bf_delete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index, </a:t>
            </a:r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………)</a:t>
            </a:r>
            <a:endParaRPr lang="en-US" altLang="zh-TW" sz="12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TW" sz="12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2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en-US" altLang="zh-TW" sz="1200" dirty="0" err="1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elif</a:t>
            </a:r>
            <a:r>
              <a:rPr lang="en-US" altLang="zh-TW" sz="12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wan_type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== "VDSL":</a:t>
            </a:r>
          </a:p>
          <a:p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</a:t>
            </a:r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………………………………………………………………………………………………………………………</a:t>
            </a:r>
            <a:endParaRPr lang="en-US" altLang="zh-TW" sz="12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</a:t>
            </a:r>
            <a:r>
              <a:rPr lang="en-US" altLang="zh-TW" sz="12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self.obj_setup_VDSL_WAN</a:t>
            </a:r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Web_Setup_WAN.Web_Setup_VDSL_WAN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 </a:t>
            </a:r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</a:t>
            </a:r>
            <a:endParaRPr lang="en-US" altLang="zh-TW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</a:t>
            </a:r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zh-TW" sz="12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self.obj_setup_VDSL_WAN.</a:t>
            </a:r>
            <a:r>
              <a:rPr lang="en-US" altLang="zh-TW" sz="1200" dirty="0" err="1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Setup_WAN</a:t>
            </a:r>
            <a:r>
              <a:rPr lang="en-US" altLang="zh-TW" sz="12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12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self.obj_menu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bf_delete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index, </a:t>
            </a:r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…….)</a:t>
            </a:r>
            <a:endParaRPr lang="en-US" altLang="zh-TW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TW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TW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311" y="1518494"/>
            <a:ext cx="4750689" cy="351665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706020" y="2008015"/>
            <a:ext cx="4125270" cy="349007"/>
          </a:xfrm>
          <a:prstGeom prst="rect">
            <a:avLst/>
          </a:prstGeom>
          <a:noFill/>
          <a:ln w="22225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7"/>
          <p:cNvSpPr txBox="1"/>
          <p:nvPr/>
        </p:nvSpPr>
        <p:spPr>
          <a:xfrm>
            <a:off x="3537280" y="1236393"/>
            <a:ext cx="5554681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zh-TW" sz="10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objDeviceWeb.Setup_WAN</a:t>
            </a:r>
            <a:r>
              <a:rPr lang="pt-BR" altLang="zh-TW" sz="10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("ETHERNET", index="1", enable="yes", encapsulation="IPoE", </a:t>
            </a:r>
            <a:r>
              <a:rPr lang="pt-BR" altLang="zh-TW" sz="10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MTU=1200</a:t>
            </a:r>
            <a:r>
              <a:rPr lang="pt-BR" altLang="zh-TW" sz="10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altLang="zh-TW" sz="1000" dirty="0" smtClean="0">
              <a:solidFill>
                <a:srgbClr val="0000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>
            <a:off x="4906537" y="1401634"/>
            <a:ext cx="774218" cy="691909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207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33928" y="215364"/>
            <a:ext cx="6818956" cy="387798"/>
          </a:xfrm>
        </p:spPr>
        <p:txBody>
          <a:bodyPr/>
          <a:lstStyle/>
          <a:p>
            <a:r>
              <a:rPr lang="en-US" altLang="zh-TW" sz="2800" dirty="0" err="1" smtClean="0"/>
              <a:t>Setup_WAN</a:t>
            </a:r>
            <a:r>
              <a:rPr lang="en-US" altLang="zh-TW" sz="2800" smtClean="0"/>
              <a:t> Function</a:t>
            </a:r>
            <a:endParaRPr lang="zh-TW" altLang="en-US" sz="2800" dirty="0"/>
          </a:p>
        </p:txBody>
      </p:sp>
      <p:sp>
        <p:nvSpPr>
          <p:cNvPr id="15" name="文字方塊 7"/>
          <p:cNvSpPr txBox="1"/>
          <p:nvPr/>
        </p:nvSpPr>
        <p:spPr>
          <a:xfrm>
            <a:off x="0" y="851407"/>
            <a:ext cx="5680755" cy="41549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TW" sz="1200" dirty="0" err="1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stepTitle</a:t>
            </a:r>
            <a:r>
              <a:rPr lang="en-US" altLang="zh-TW" sz="1200" dirty="0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altLang="zh-TW" sz="1200" dirty="0" err="1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lineNum</a:t>
            </a:r>
            <a:r>
              <a:rPr lang="en-US" altLang="zh-TW" sz="1200" dirty="0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+ "</a:t>
            </a:r>
            <a:r>
              <a:rPr lang="en-US" altLang="zh-TW" sz="1200" dirty="0" err="1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Device_Web.Setup_Setup_WAN</a:t>
            </a:r>
            <a:r>
              <a:rPr lang="en-US" altLang="zh-TW" sz="1200" dirty="0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(“</a:t>
            </a:r>
          </a:p>
          <a:p>
            <a:endParaRPr lang="en-US" altLang="zh-TW" sz="1200" dirty="0" smtClean="0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200" dirty="0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TW" sz="12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all_args</a:t>
            </a:r>
            <a:r>
              <a:rPr lang="en-US" altLang="zh-TW" sz="12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locals()</a:t>
            </a:r>
          </a:p>
          <a:p>
            <a:r>
              <a:rPr lang="en-US" altLang="zh-TW" sz="1200" dirty="0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TW" sz="12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key, value in </a:t>
            </a:r>
            <a:r>
              <a:rPr lang="en-US" altLang="zh-TW" sz="1200" dirty="0" err="1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all_args.items</a:t>
            </a:r>
            <a:r>
              <a:rPr lang="en-US" altLang="zh-TW" sz="12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():</a:t>
            </a:r>
          </a:p>
          <a:p>
            <a:r>
              <a:rPr lang="en-US" altLang="zh-TW" sz="12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if key != "self" and key != "</a:t>
            </a:r>
            <a:r>
              <a:rPr lang="en-US" altLang="zh-TW" sz="1200" dirty="0" err="1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lineNum</a:t>
            </a:r>
            <a:r>
              <a:rPr lang="en-US" altLang="zh-TW" sz="12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":</a:t>
            </a:r>
          </a:p>
          <a:p>
            <a:r>
              <a:rPr lang="en-US" altLang="zh-TW" sz="12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value = </a:t>
            </a:r>
            <a:r>
              <a:rPr lang="en-US" altLang="zh-TW" sz="1200" dirty="0" err="1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</a:t>
            </a:r>
            <a:r>
              <a:rPr lang="en-US" altLang="zh-TW" sz="12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(value)</a:t>
            </a:r>
          </a:p>
          <a:p>
            <a:r>
              <a:rPr lang="en-US" altLang="zh-TW" sz="12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if </a:t>
            </a:r>
            <a:r>
              <a:rPr lang="en-US" altLang="zh-TW" sz="1200" dirty="0" err="1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len</a:t>
            </a:r>
            <a:r>
              <a:rPr lang="en-US" altLang="zh-TW" sz="12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(value) &gt; 0:</a:t>
            </a:r>
          </a:p>
          <a:p>
            <a:r>
              <a:rPr lang="en-US" altLang="zh-TW" sz="12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</a:t>
            </a:r>
            <a:r>
              <a:rPr lang="en-US" altLang="zh-TW" sz="1200" dirty="0" err="1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stepTitle</a:t>
            </a:r>
            <a:r>
              <a:rPr lang="en-US" altLang="zh-TW" sz="12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altLang="zh-TW" sz="1200" dirty="0" err="1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stepTitle</a:t>
            </a:r>
            <a:r>
              <a:rPr lang="en-US" altLang="zh-TW" sz="12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+ key + "=" + value + ", "</a:t>
            </a:r>
          </a:p>
          <a:p>
            <a:r>
              <a:rPr lang="en-US" altLang="zh-TW" sz="12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 </a:t>
            </a:r>
          </a:p>
          <a:p>
            <a:r>
              <a:rPr lang="en-US" altLang="zh-TW" sz="12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TW" sz="1200" dirty="0" err="1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stepTitle</a:t>
            </a:r>
            <a:r>
              <a:rPr lang="en-US" altLang="zh-TW" sz="12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altLang="zh-TW" sz="1200" dirty="0" err="1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stepTitle</a:t>
            </a:r>
            <a:r>
              <a:rPr lang="en-US" altLang="zh-TW" sz="12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+ ")" </a:t>
            </a:r>
            <a:endParaRPr lang="en-US" altLang="zh-TW" sz="1200" dirty="0" smtClean="0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2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with </a:t>
            </a:r>
            <a:r>
              <a:rPr lang="en-US" altLang="zh-TW" sz="1200" dirty="0" err="1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allure.step</a:t>
            </a:r>
            <a:r>
              <a:rPr lang="en-US" altLang="zh-TW" sz="12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1200" dirty="0" err="1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stepTitle</a:t>
            </a:r>
            <a:r>
              <a:rPr lang="en-US" altLang="zh-TW" sz="12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):</a:t>
            </a: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if 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wan_type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== "</a:t>
            </a:r>
            <a:r>
              <a:rPr lang="en-US" altLang="zh-TW" sz="12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ETHERNET:</a:t>
            </a:r>
          </a:p>
          <a:p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</a:t>
            </a:r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……………………………………………………………………………………………………………………….</a:t>
            </a:r>
            <a:endParaRPr lang="en-US" altLang="zh-TW" sz="12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</a:t>
            </a:r>
            <a:r>
              <a:rPr lang="en-US" altLang="zh-TW" sz="12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self.obj_setup_EtherWAN</a:t>
            </a:r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Web_Setup_WAN.Web_Setup_ETHER_WAN</a:t>
            </a:r>
            <a:r>
              <a:rPr lang="en-US" altLang="zh-TW" sz="12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</a:t>
            </a:r>
            <a:r>
              <a:rPr lang="en-US" altLang="zh-TW" sz="12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self.obj_setup_EtherWAN.</a:t>
            </a:r>
            <a:r>
              <a:rPr lang="en-US" altLang="zh-TW" sz="1200" dirty="0" err="1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Setup_WAN</a:t>
            </a:r>
            <a:r>
              <a:rPr lang="en-US" altLang="zh-TW" sz="12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12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self.obj_menu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bf_delete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index, </a:t>
            </a:r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………)</a:t>
            </a:r>
            <a:endParaRPr lang="en-US" altLang="zh-TW" sz="12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TW" sz="12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2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en-US" altLang="zh-TW" sz="1200" dirty="0" err="1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elif</a:t>
            </a:r>
            <a:r>
              <a:rPr lang="en-US" altLang="zh-TW" sz="12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wan_type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== "VDSL":</a:t>
            </a:r>
          </a:p>
          <a:p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</a:t>
            </a:r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………………………………………………………………………………………………………………………</a:t>
            </a:r>
            <a:endParaRPr lang="en-US" altLang="zh-TW" sz="12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</a:t>
            </a:r>
            <a:r>
              <a:rPr lang="en-US" altLang="zh-TW" sz="12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self.obj_setup_VDSL_WAN</a:t>
            </a:r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Web_Setup_WAN.Web_Setup_VDSL_WAN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 </a:t>
            </a:r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</a:t>
            </a:r>
            <a:endParaRPr lang="en-US" altLang="zh-TW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</a:t>
            </a:r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zh-TW" sz="12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self.obj_setup_VDSL_WAN.</a:t>
            </a:r>
            <a:r>
              <a:rPr lang="en-US" altLang="zh-TW" sz="1200" dirty="0" err="1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Setup_WAN</a:t>
            </a:r>
            <a:r>
              <a:rPr lang="en-US" altLang="zh-TW" sz="12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12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self.obj_menu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bf_delete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index, </a:t>
            </a:r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…….)</a:t>
            </a:r>
            <a:endParaRPr lang="en-US" altLang="zh-TW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TW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TW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8" y="2765831"/>
            <a:ext cx="8827700" cy="763781"/>
          </a:xfrm>
          <a:prstGeom prst="rect">
            <a:avLst/>
          </a:prstGeom>
        </p:spPr>
      </p:pic>
      <p:cxnSp>
        <p:nvCxnSpPr>
          <p:cNvPr id="9" name="直線接點 8"/>
          <p:cNvCxnSpPr/>
          <p:nvPr/>
        </p:nvCxnSpPr>
        <p:spPr>
          <a:xfrm>
            <a:off x="1501698" y="1345580"/>
            <a:ext cx="235662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3858322" y="1341863"/>
            <a:ext cx="0" cy="1423968"/>
          </a:xfrm>
          <a:prstGeom prst="line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字方塊 7"/>
          <p:cNvSpPr txBox="1"/>
          <p:nvPr/>
        </p:nvSpPr>
        <p:spPr>
          <a:xfrm>
            <a:off x="3715700" y="1067065"/>
            <a:ext cx="542830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zh-TW" sz="10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objDeviceWeb.Setup_WAN</a:t>
            </a:r>
            <a:r>
              <a:rPr lang="pt-BR" altLang="zh-TW" sz="10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("ETHERNET", index="1", enable="yes", encapsulation="IPoE", </a:t>
            </a:r>
            <a:r>
              <a:rPr lang="pt-BR" altLang="zh-TW" sz="10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MTU=1200</a:t>
            </a:r>
            <a:r>
              <a:rPr lang="pt-BR" altLang="zh-TW" sz="10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altLang="zh-TW" sz="1000" dirty="0" smtClean="0">
              <a:solidFill>
                <a:srgbClr val="0000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43239" y="2733536"/>
            <a:ext cx="1702420" cy="165626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144966" y="2899162"/>
            <a:ext cx="955288" cy="182136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1988653" y="2899162"/>
            <a:ext cx="1230332" cy="182136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5456664" y="2926819"/>
            <a:ext cx="1702420" cy="154479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1289849" y="3361723"/>
            <a:ext cx="910658" cy="165626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/>
          <p:cNvCxnSpPr/>
          <p:nvPr/>
        </p:nvCxnSpPr>
        <p:spPr>
          <a:xfrm>
            <a:off x="5627649" y="1256371"/>
            <a:ext cx="713678" cy="1477165"/>
          </a:xfrm>
          <a:prstGeom prst="straightConnector1">
            <a:avLst/>
          </a:prstGeom>
          <a:ln w="6350"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1100254" y="1240223"/>
            <a:ext cx="4972757" cy="1682619"/>
          </a:xfrm>
          <a:prstGeom prst="straightConnector1">
            <a:avLst/>
          </a:prstGeom>
          <a:ln w="6350"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flipH="1">
            <a:off x="3218985" y="1228714"/>
            <a:ext cx="3533553" cy="1610180"/>
          </a:xfrm>
          <a:prstGeom prst="straightConnector1">
            <a:avLst/>
          </a:prstGeom>
          <a:ln w="6350"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H="1">
            <a:off x="7173265" y="1264445"/>
            <a:ext cx="723172" cy="1725785"/>
          </a:xfrm>
          <a:prstGeom prst="straightConnector1">
            <a:avLst/>
          </a:prstGeom>
          <a:ln w="6350"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H="1">
            <a:off x="2223834" y="1272518"/>
            <a:ext cx="6425785" cy="2089205"/>
          </a:xfrm>
          <a:prstGeom prst="straightConnector1">
            <a:avLst/>
          </a:prstGeom>
          <a:ln w="6350"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70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33928" y="215364"/>
            <a:ext cx="6818956" cy="387798"/>
          </a:xfrm>
        </p:spPr>
        <p:txBody>
          <a:bodyPr/>
          <a:lstStyle/>
          <a:p>
            <a:r>
              <a:rPr lang="en-US" altLang="zh-TW" sz="2800" dirty="0" err="1" smtClean="0"/>
              <a:t>Setup_WAN</a:t>
            </a:r>
            <a:r>
              <a:rPr lang="en-US" altLang="zh-TW" sz="2800" dirty="0" smtClean="0"/>
              <a:t> function</a:t>
            </a:r>
            <a:endParaRPr lang="zh-TW" altLang="en-US" sz="2800" dirty="0"/>
          </a:p>
        </p:txBody>
      </p:sp>
      <p:sp>
        <p:nvSpPr>
          <p:cNvPr id="15" name="文字方塊 7"/>
          <p:cNvSpPr txBox="1"/>
          <p:nvPr/>
        </p:nvSpPr>
        <p:spPr>
          <a:xfrm>
            <a:off x="577364" y="803850"/>
            <a:ext cx="7875520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allure.step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stepTitle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):</a:t>
            </a:r>
          </a:p>
          <a:p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obj_menu.Click_Menu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("Network Setting", "Broadband")</a:t>
            </a:r>
          </a:p>
          <a:p>
            <a:endParaRPr lang="en-US" altLang="zh-TW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if 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index == "-1":</a:t>
            </a:r>
          </a:p>
          <a:p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self.Add_New_Entry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(name)</a:t>
            </a:r>
          </a:p>
          <a:p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else:</a:t>
            </a:r>
          </a:p>
          <a:p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edit_btn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self.wan_btn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[index]</a:t>
            </a:r>
          </a:p>
          <a:p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WebApp.WebDrv_Click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("id",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edit_btn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5)</a:t>
            </a:r>
          </a:p>
          <a:p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Misc.Wait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(2)</a:t>
            </a:r>
          </a:p>
          <a:p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WebApp.WebDrv_Wait_Device_Loading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("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xpath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", "//div[@class=\"loader-spinner\"]") </a:t>
            </a:r>
          </a:p>
          <a:p>
            <a:endParaRPr lang="en-US" altLang="zh-TW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if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enable.lower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 == "yes":</a:t>
            </a:r>
          </a:p>
          <a:p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WebApp.WebDrv_Click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("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xpath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", '//label[@id=\"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wan_enable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\"][@class=\"switch  \"]/span', 2, "Don't Care") </a:t>
            </a:r>
          </a:p>
          <a:p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elif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enable.lower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 == "no":</a:t>
            </a:r>
          </a:p>
          <a:p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WebApp.WebDrv_Click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("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xpath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", '//label[@id=\"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wan_enable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\"][@class=\"switch active \"]/span', 2, "Don't Care")</a:t>
            </a:r>
          </a:p>
          <a:p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</a:t>
            </a:r>
          </a:p>
          <a:p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if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atm_vpi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).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isdigit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():</a:t>
            </a:r>
          </a:p>
          <a:p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WebApp.WebDrv_Set_Value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("id", "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bb_vpi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",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atm_vpi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))</a:t>
            </a:r>
          </a:p>
          <a:p>
            <a:endParaRPr lang="en-US" altLang="zh-TW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if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atm_vci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).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isdigit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():</a:t>
            </a:r>
          </a:p>
          <a:p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WebApp.WebDrv_Set_Value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("id", "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bb_vci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",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atm_vci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)) </a:t>
            </a:r>
          </a:p>
        </p:txBody>
      </p:sp>
    </p:spTree>
    <p:extLst>
      <p:ext uri="{BB962C8B-B14F-4D97-AF65-F5344CB8AC3E}">
        <p14:creationId xmlns:p14="http://schemas.microsoft.com/office/powerpoint/2010/main" val="124799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33928" y="215364"/>
            <a:ext cx="6818956" cy="387798"/>
          </a:xfrm>
        </p:spPr>
        <p:txBody>
          <a:bodyPr/>
          <a:lstStyle/>
          <a:p>
            <a:r>
              <a:rPr lang="en-US" altLang="zh-TW" sz="2800" dirty="0" err="1" smtClean="0"/>
              <a:t>Setup_ReMgmt</a:t>
            </a:r>
            <a:r>
              <a:rPr lang="en-US" altLang="zh-TW" sz="2800" dirty="0" smtClean="0"/>
              <a:t> </a:t>
            </a:r>
            <a:r>
              <a:rPr lang="en-US" altLang="zh-TW" sz="2800" dirty="0" smtClean="0"/>
              <a:t>function</a:t>
            </a:r>
            <a:endParaRPr lang="zh-TW" altLang="en-US" sz="2800" dirty="0"/>
          </a:p>
        </p:txBody>
      </p:sp>
      <p:sp>
        <p:nvSpPr>
          <p:cNvPr id="4" name="文字方塊 7"/>
          <p:cNvSpPr txBox="1"/>
          <p:nvPr/>
        </p:nvSpPr>
        <p:spPr>
          <a:xfrm>
            <a:off x="294712" y="1106682"/>
            <a:ext cx="776783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@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allure.severity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("CRITICAL</a:t>
            </a:r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")</a:t>
            </a: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test_001(self</a:t>
            </a:r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):</a:t>
            </a:r>
          </a:p>
          <a:p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…………………………………………………………………….</a:t>
            </a:r>
          </a:p>
          <a:p>
            <a:r>
              <a:rPr lang="pt-BR" altLang="zh-TW" sz="12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pt-BR" altLang="zh-TW" sz="12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objDeviceWeb.Setup_ReMgmt(https_matrix=“-LAN-WLAN+WAN", https_port=“450“, ssh_port=“2323)</a:t>
            </a:r>
            <a:endParaRPr lang="pt-BR" altLang="zh-TW" sz="1200" dirty="0" smtClean="0">
              <a:solidFill>
                <a:srgbClr val="0000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72D2CBF-60F4-7EF3-2998-89BD77B14E44}"/>
              </a:ext>
            </a:extLst>
          </p:cNvPr>
          <p:cNvSpPr txBox="1"/>
          <p:nvPr/>
        </p:nvSpPr>
        <p:spPr>
          <a:xfrm>
            <a:off x="129180" y="794267"/>
            <a:ext cx="16730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500" dirty="0">
                <a:solidFill>
                  <a:schemeClr val="accent3"/>
                </a:solidFill>
              </a:rPr>
              <a:t>Scripting Layer</a:t>
            </a:r>
            <a:endParaRPr lang="zh-TW" altLang="en-US" sz="1500" dirty="0">
              <a:solidFill>
                <a:schemeClr val="accent3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795" y="1937679"/>
            <a:ext cx="4693709" cy="308655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275610" y="3979718"/>
            <a:ext cx="3408218" cy="19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742708" y="4395355"/>
            <a:ext cx="393122" cy="13335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739666" y="4009159"/>
            <a:ext cx="393122" cy="13335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/>
          <p:cNvCxnSpPr/>
          <p:nvPr/>
        </p:nvCxnSpPr>
        <p:spPr>
          <a:xfrm>
            <a:off x="3096491" y="1891145"/>
            <a:ext cx="309165" cy="2088573"/>
          </a:xfrm>
          <a:prstGeom prst="straightConnector1">
            <a:avLst/>
          </a:prstGeom>
          <a:ln w="6350"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5052528" y="1891145"/>
            <a:ext cx="687138" cy="2088573"/>
          </a:xfrm>
          <a:prstGeom prst="straightConnector1">
            <a:avLst/>
          </a:prstGeom>
          <a:ln w="6350"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H="1">
            <a:off x="6135831" y="1891145"/>
            <a:ext cx="584632" cy="2504210"/>
          </a:xfrm>
          <a:prstGeom prst="straightConnector1">
            <a:avLst/>
          </a:prstGeom>
          <a:ln w="6350"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57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33928" y="215364"/>
            <a:ext cx="6818956" cy="387798"/>
          </a:xfrm>
        </p:spPr>
        <p:txBody>
          <a:bodyPr/>
          <a:lstStyle/>
          <a:p>
            <a:r>
              <a:rPr lang="en-US" altLang="zh-TW" sz="2800" dirty="0" err="1" smtClean="0"/>
              <a:t>Setup_ReMgmt</a:t>
            </a:r>
            <a:r>
              <a:rPr lang="en-US" altLang="zh-TW" sz="2800" dirty="0" smtClean="0"/>
              <a:t> Arguments</a:t>
            </a:r>
            <a:endParaRPr lang="zh-TW" altLang="en-US" sz="2800" dirty="0"/>
          </a:p>
        </p:txBody>
      </p:sp>
      <p:sp>
        <p:nvSpPr>
          <p:cNvPr id="15" name="文字方塊 7"/>
          <p:cNvSpPr txBox="1"/>
          <p:nvPr/>
        </p:nvSpPr>
        <p:spPr>
          <a:xfrm>
            <a:off x="790399" y="860460"/>
            <a:ext cx="7875520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200" dirty="0" err="1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sz="1200" dirty="0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200" dirty="0" err="1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Setup_ReMgmt</a:t>
            </a:r>
            <a:r>
              <a:rPr lang="en-US" altLang="zh-TW" sz="1200" dirty="0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(self, </a:t>
            </a:r>
          </a:p>
          <a:p>
            <a:r>
              <a:rPr lang="en-US" altLang="zh-TW" sz="1200" dirty="0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</a:t>
            </a:r>
            <a:r>
              <a:rPr lang="en-US" altLang="zh-TW" sz="1200" dirty="0" err="1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http_matrix</a:t>
            </a:r>
            <a:r>
              <a:rPr lang="en-US" altLang="zh-TW" sz="1200" dirty="0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='',</a:t>
            </a:r>
          </a:p>
          <a:p>
            <a:r>
              <a:rPr lang="en-US" altLang="zh-TW" sz="1200" dirty="0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</a:t>
            </a:r>
            <a:r>
              <a:rPr lang="en-US" altLang="zh-TW" sz="1200" dirty="0" err="1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https_matrix</a:t>
            </a:r>
            <a:r>
              <a:rPr lang="en-US" altLang="zh-TW" sz="1200" dirty="0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='',</a:t>
            </a:r>
          </a:p>
          <a:p>
            <a:r>
              <a:rPr lang="en-US" altLang="zh-TW" sz="1200" dirty="0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</a:t>
            </a:r>
            <a:r>
              <a:rPr lang="en-US" altLang="zh-TW" sz="1200" dirty="0" err="1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ftp_matrix</a:t>
            </a:r>
            <a:r>
              <a:rPr lang="en-US" altLang="zh-TW" sz="1200" dirty="0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='',</a:t>
            </a:r>
          </a:p>
          <a:p>
            <a:r>
              <a:rPr lang="en-US" altLang="zh-TW" sz="1200" dirty="0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</a:t>
            </a:r>
            <a:r>
              <a:rPr lang="en-US" altLang="zh-TW" sz="1200" dirty="0" err="1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telnet_matrix</a:t>
            </a:r>
            <a:r>
              <a:rPr lang="en-US" altLang="zh-TW" sz="1200" dirty="0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='',</a:t>
            </a:r>
          </a:p>
          <a:p>
            <a:r>
              <a:rPr lang="en-US" altLang="zh-TW" sz="1200" dirty="0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</a:t>
            </a:r>
            <a:r>
              <a:rPr lang="en-US" altLang="zh-TW" sz="1200" dirty="0" err="1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ssh_matrix</a:t>
            </a:r>
            <a:r>
              <a:rPr lang="en-US" altLang="zh-TW" sz="1200" dirty="0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='',</a:t>
            </a:r>
          </a:p>
          <a:p>
            <a:r>
              <a:rPr lang="en-US" altLang="zh-TW" sz="1200" dirty="0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</a:t>
            </a:r>
            <a:r>
              <a:rPr lang="en-US" altLang="zh-TW" sz="1200" dirty="0" err="1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snmp_matrix</a:t>
            </a:r>
            <a:r>
              <a:rPr lang="en-US" altLang="zh-TW" sz="1200" dirty="0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='',</a:t>
            </a:r>
          </a:p>
          <a:p>
            <a:r>
              <a:rPr lang="en-US" altLang="zh-TW" sz="1200" dirty="0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</a:t>
            </a:r>
            <a:r>
              <a:rPr lang="en-US" altLang="zh-TW" sz="1200" dirty="0" err="1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ping_matrix</a:t>
            </a:r>
            <a:r>
              <a:rPr lang="en-US" altLang="zh-TW" sz="1200" dirty="0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='',</a:t>
            </a:r>
          </a:p>
          <a:p>
            <a:r>
              <a:rPr lang="en-US" altLang="zh-TW" sz="1200" dirty="0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</a:t>
            </a:r>
            <a:r>
              <a:rPr lang="en-US" altLang="zh-TW" sz="1200" dirty="0" err="1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http_port</a:t>
            </a:r>
            <a:r>
              <a:rPr lang="en-US" altLang="zh-TW" sz="1200" dirty="0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='',</a:t>
            </a:r>
          </a:p>
          <a:p>
            <a:r>
              <a:rPr lang="en-US" altLang="zh-TW" sz="1200" dirty="0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</a:t>
            </a:r>
            <a:r>
              <a:rPr lang="en-US" altLang="zh-TW" sz="1200" dirty="0" err="1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https_port</a:t>
            </a:r>
            <a:r>
              <a:rPr lang="en-US" altLang="zh-TW" sz="1200" dirty="0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='',</a:t>
            </a:r>
          </a:p>
          <a:p>
            <a:r>
              <a:rPr lang="en-US" altLang="zh-TW" sz="1200" dirty="0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</a:t>
            </a:r>
            <a:r>
              <a:rPr lang="en-US" altLang="zh-TW" sz="1200" dirty="0" err="1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ftp_port</a:t>
            </a:r>
            <a:r>
              <a:rPr lang="en-US" altLang="zh-TW" sz="1200" dirty="0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='',</a:t>
            </a:r>
          </a:p>
          <a:p>
            <a:r>
              <a:rPr lang="en-US" altLang="zh-TW" sz="1200" dirty="0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</a:t>
            </a:r>
            <a:r>
              <a:rPr lang="en-US" altLang="zh-TW" sz="1200" dirty="0" err="1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telnet_port</a:t>
            </a:r>
            <a:r>
              <a:rPr lang="en-US" altLang="zh-TW" sz="1200" dirty="0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='',</a:t>
            </a:r>
          </a:p>
          <a:p>
            <a:r>
              <a:rPr lang="en-US" altLang="zh-TW" sz="1200" dirty="0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</a:t>
            </a:r>
            <a:r>
              <a:rPr lang="en-US" altLang="zh-TW" sz="1200" dirty="0" err="1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ssh_port</a:t>
            </a:r>
            <a:r>
              <a:rPr lang="en-US" altLang="zh-TW" sz="1200" dirty="0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='',</a:t>
            </a:r>
          </a:p>
          <a:p>
            <a:r>
              <a:rPr lang="en-US" altLang="zh-TW" sz="1200" dirty="0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</a:t>
            </a:r>
            <a:r>
              <a:rPr lang="en-US" altLang="zh-TW" sz="1200" dirty="0" err="1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snmp_port</a:t>
            </a:r>
            <a:r>
              <a:rPr lang="en-US" altLang="zh-TW" sz="1200" dirty="0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='',                     </a:t>
            </a:r>
          </a:p>
          <a:p>
            <a:r>
              <a:rPr lang="en-US" altLang="zh-TW" sz="1200" dirty="0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</a:t>
            </a:r>
            <a:r>
              <a:rPr lang="en-US" altLang="zh-TW" sz="1200" dirty="0" err="1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no_save</a:t>
            </a:r>
            <a:r>
              <a:rPr lang="en-US" altLang="zh-TW" sz="1200" dirty="0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='yes',</a:t>
            </a:r>
          </a:p>
          <a:p>
            <a:r>
              <a:rPr lang="en-US" altLang="zh-TW" sz="1200" dirty="0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</a:t>
            </a:r>
            <a:r>
              <a:rPr lang="en-US" altLang="zh-TW" sz="1200" dirty="0" err="1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lineNum</a:t>
            </a:r>
            <a:r>
              <a:rPr lang="en-US" altLang="zh-TW" sz="1200" dirty="0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=''):</a:t>
            </a:r>
          </a:p>
          <a:p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"""</a:t>
            </a:r>
          </a:p>
          <a:p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##  {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http_matrix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   : "+LAN", "-LAN", "+WAN", "-WAN", "+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TrustDomain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", "-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TrustDomain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</a:p>
          <a:p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##  {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https_matrix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  : "+LAN", "-LAN", "+WAN", "-WAN", "+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TrustDomain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", "-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TrustDomain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</a:p>
          <a:p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………………………………………………………………………………………………………………………………………….</a:t>
            </a:r>
            <a:endParaRPr lang="en-US" altLang="zh-TW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""" </a:t>
            </a:r>
          </a:p>
        </p:txBody>
      </p:sp>
    </p:spTree>
    <p:extLst>
      <p:ext uri="{BB962C8B-B14F-4D97-AF65-F5344CB8AC3E}">
        <p14:creationId xmlns:p14="http://schemas.microsoft.com/office/powerpoint/2010/main" val="95856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33928" y="215364"/>
            <a:ext cx="6818956" cy="387798"/>
          </a:xfrm>
        </p:spPr>
        <p:txBody>
          <a:bodyPr/>
          <a:lstStyle/>
          <a:p>
            <a:r>
              <a:rPr lang="en-US" altLang="zh-TW" sz="2800" dirty="0" err="1" smtClean="0"/>
              <a:t>Setup_ReMgmt</a:t>
            </a:r>
            <a:r>
              <a:rPr lang="en-US" altLang="zh-TW" sz="2800" dirty="0" smtClean="0"/>
              <a:t> Arguments</a:t>
            </a:r>
            <a:endParaRPr lang="zh-TW" altLang="en-US" sz="2800" dirty="0"/>
          </a:p>
        </p:txBody>
      </p:sp>
      <p:sp>
        <p:nvSpPr>
          <p:cNvPr id="15" name="文字方塊 7"/>
          <p:cNvSpPr txBox="1"/>
          <p:nvPr/>
        </p:nvSpPr>
        <p:spPr>
          <a:xfrm>
            <a:off x="790399" y="860460"/>
            <a:ext cx="7875520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"""</a:t>
            </a: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##  {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http_matrix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   : "+LAN", "-LAN", "+WAN", "-WAN", "+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TrustDomain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", "-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TrustDomain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##  {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https_matrix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  : "+LAN", "-LAN", "+WAN", "-WAN", "+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TrustDomain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", "-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TrustDomain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##  {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ftp_matrix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    : "+LAN", "-LAN", "+WAN", "-WAN", "+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TrustDomain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", "-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TrustDomain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##  {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telnet_matrix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 : "+LAN", "-LAN", "+WAN", "-WAN", "+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TrustDomain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", "-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TrustDomain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##  {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ssh_matrix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    : "+LAN", "-LAN", "+WAN", "-WAN", "+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TrustDomain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", "-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TrustDomain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##  {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snmp_matrix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   : "+LAN", "-LAN", "+WAN", "-WAN", "+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TrustDomain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", "-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TrustDomain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##  {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ping_matrix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   : "+LAN", "-LAN", "+WAN", "-WAN", "+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TrustDomain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", "-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TrustDomain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 </a:t>
            </a: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##  {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http_port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       : "n"</a:t>
            </a: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##  {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https_port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      : "n"</a:t>
            </a: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##  {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ftp_port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        : "n"</a:t>
            </a: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##  {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telnet_port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     : "n"</a:t>
            </a: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##  {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ssh_port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        : "n"</a:t>
            </a: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##  {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snmp_port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       : "n"</a:t>
            </a: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""" </a:t>
            </a:r>
          </a:p>
        </p:txBody>
      </p:sp>
    </p:spTree>
    <p:extLst>
      <p:ext uri="{BB962C8B-B14F-4D97-AF65-F5344CB8AC3E}">
        <p14:creationId xmlns:p14="http://schemas.microsoft.com/office/powerpoint/2010/main" val="86346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33928" y="215364"/>
            <a:ext cx="6818956" cy="443198"/>
          </a:xfrm>
        </p:spPr>
        <p:txBody>
          <a:bodyPr/>
          <a:lstStyle/>
          <a:p>
            <a:r>
              <a:rPr lang="en-US" altLang="zh-TW" sz="3200" dirty="0"/>
              <a:t>API Structure-In Custom Modules</a:t>
            </a:r>
            <a:endParaRPr lang="zh-TW" altLang="en-US" sz="32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32" y="1176726"/>
            <a:ext cx="8946413" cy="342525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960557" y="1521502"/>
            <a:ext cx="3620125" cy="51716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2734775" y="3712564"/>
            <a:ext cx="1395015" cy="31979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899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795" y="1474216"/>
            <a:ext cx="4693709" cy="3086557"/>
          </a:xfrm>
          <a:prstGeom prst="rect">
            <a:avLst/>
          </a:prstGeo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1633928" y="215364"/>
            <a:ext cx="6818956" cy="387798"/>
          </a:xfrm>
        </p:spPr>
        <p:txBody>
          <a:bodyPr/>
          <a:lstStyle/>
          <a:p>
            <a:r>
              <a:rPr lang="en-US" altLang="zh-TW" sz="2800" dirty="0" smtClean="0"/>
              <a:t>Different Remote Management Matrix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927581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96" y="2304789"/>
            <a:ext cx="7568419" cy="2670849"/>
          </a:xfrm>
          <a:prstGeom prst="rect">
            <a:avLst/>
          </a:prstGeom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1633928" y="215364"/>
            <a:ext cx="6818956" cy="387798"/>
          </a:xfrm>
        </p:spPr>
        <p:txBody>
          <a:bodyPr/>
          <a:lstStyle/>
          <a:p>
            <a:r>
              <a:rPr lang="en-US" altLang="zh-TW" sz="2800" dirty="0" smtClean="0"/>
              <a:t>Different Remote Management Matrix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199029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795" y="1480105"/>
            <a:ext cx="4693709" cy="3086557"/>
          </a:xfrm>
          <a:prstGeom prst="rect">
            <a:avLst/>
          </a:prstGeo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1633928" y="215364"/>
            <a:ext cx="6818956" cy="387798"/>
          </a:xfrm>
        </p:spPr>
        <p:txBody>
          <a:bodyPr/>
          <a:lstStyle/>
          <a:p>
            <a:r>
              <a:rPr lang="en-US" altLang="zh-TW" sz="2800" dirty="0" smtClean="0"/>
              <a:t>Different Remote Management Matrix</a:t>
            </a:r>
            <a:endParaRPr lang="zh-TW" altLang="en-US" sz="2800" dirty="0"/>
          </a:p>
        </p:txBody>
      </p:sp>
      <p:sp>
        <p:nvSpPr>
          <p:cNvPr id="2" name="圓角矩形圖說文字 1"/>
          <p:cNvSpPr/>
          <p:nvPr/>
        </p:nvSpPr>
        <p:spPr>
          <a:xfrm>
            <a:off x="2164454" y="2701439"/>
            <a:ext cx="1062841" cy="339090"/>
          </a:xfrm>
          <a:prstGeom prst="wedgeRoundRectCallout">
            <a:avLst>
              <a:gd name="adj1" fmla="val 25947"/>
              <a:gd name="adj2" fmla="val 153732"/>
              <a:gd name="adj3" fmla="val 16667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zh-TW" sz="8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 = “httpsLan_id_0</a:t>
            </a:r>
            <a:endParaRPr lang="zh-TW" altLang="en-US" sz="800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圓角矩形圖說文字 5"/>
          <p:cNvSpPr/>
          <p:nvPr/>
        </p:nvSpPr>
        <p:spPr>
          <a:xfrm>
            <a:off x="3361808" y="2701439"/>
            <a:ext cx="1293863" cy="339090"/>
          </a:xfrm>
          <a:prstGeom prst="wedgeRoundRectCallout">
            <a:avLst>
              <a:gd name="adj1" fmla="val -63460"/>
              <a:gd name="adj2" fmla="val 164307"/>
              <a:gd name="adj3" fmla="val 16667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zh-TW" sz="8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 = “httpsLan_id_0_label</a:t>
            </a:r>
            <a:endParaRPr lang="zh-TW" altLang="en-US" sz="800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圓角矩形圖說文字 6"/>
          <p:cNvSpPr/>
          <p:nvPr/>
        </p:nvSpPr>
        <p:spPr>
          <a:xfrm>
            <a:off x="2233184" y="4092318"/>
            <a:ext cx="1062841" cy="339090"/>
          </a:xfrm>
          <a:prstGeom prst="wedgeRoundRectCallout">
            <a:avLst>
              <a:gd name="adj1" fmla="val 20886"/>
              <a:gd name="adj2" fmla="val -174094"/>
              <a:gd name="adj3" fmla="val 16667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zh-TW" sz="8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 = “httpsLan_id_1</a:t>
            </a:r>
            <a:endParaRPr lang="zh-TW" altLang="en-US" sz="800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圓角矩形圖說文字 7"/>
          <p:cNvSpPr/>
          <p:nvPr/>
        </p:nvSpPr>
        <p:spPr>
          <a:xfrm>
            <a:off x="3616352" y="4105765"/>
            <a:ext cx="1293863" cy="339090"/>
          </a:xfrm>
          <a:prstGeom prst="wedgeRoundRectCallout">
            <a:avLst>
              <a:gd name="adj1" fmla="val -84707"/>
              <a:gd name="adj2" fmla="val -181144"/>
              <a:gd name="adj3" fmla="val 16667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zh-TW" sz="8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 = “httpsLan_id_1_label</a:t>
            </a:r>
            <a:endParaRPr lang="zh-TW" altLang="en-US" sz="800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8222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96" y="2304789"/>
            <a:ext cx="7568419" cy="2670849"/>
          </a:xfrm>
          <a:prstGeom prst="rect">
            <a:avLst/>
          </a:prstGeom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1633928" y="215364"/>
            <a:ext cx="6818956" cy="387798"/>
          </a:xfrm>
        </p:spPr>
        <p:txBody>
          <a:bodyPr/>
          <a:lstStyle/>
          <a:p>
            <a:r>
              <a:rPr lang="en-US" altLang="zh-TW" sz="2800" dirty="0" smtClean="0"/>
              <a:t>Different Remote Management Matrix</a:t>
            </a:r>
            <a:endParaRPr lang="zh-TW" altLang="en-US" sz="2800" dirty="0"/>
          </a:p>
        </p:txBody>
      </p:sp>
      <p:sp>
        <p:nvSpPr>
          <p:cNvPr id="5" name="圓角矩形圖說文字 4"/>
          <p:cNvSpPr/>
          <p:nvPr/>
        </p:nvSpPr>
        <p:spPr>
          <a:xfrm>
            <a:off x="1572783" y="2994286"/>
            <a:ext cx="1062841" cy="339090"/>
          </a:xfrm>
          <a:prstGeom prst="wedgeRoundRectCallout">
            <a:avLst>
              <a:gd name="adj1" fmla="val 25947"/>
              <a:gd name="adj2" fmla="val 153732"/>
              <a:gd name="adj3" fmla="val 16667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zh-TW" sz="8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 = “httpsLan_id_0</a:t>
            </a:r>
            <a:endParaRPr lang="zh-TW" altLang="en-US" sz="800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圓角矩形圖說文字 6"/>
          <p:cNvSpPr/>
          <p:nvPr/>
        </p:nvSpPr>
        <p:spPr>
          <a:xfrm>
            <a:off x="2907597" y="2992791"/>
            <a:ext cx="1293863" cy="339090"/>
          </a:xfrm>
          <a:prstGeom prst="wedgeRoundRectCallout">
            <a:avLst>
              <a:gd name="adj1" fmla="val -63460"/>
              <a:gd name="adj2" fmla="val 164307"/>
              <a:gd name="adj3" fmla="val 16667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zh-TW" sz="8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 = “httpsLan_id_0_label</a:t>
            </a:r>
            <a:endParaRPr lang="zh-TW" altLang="en-US" sz="800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圓角矩形圖說文字 7"/>
          <p:cNvSpPr/>
          <p:nvPr/>
        </p:nvSpPr>
        <p:spPr>
          <a:xfrm>
            <a:off x="1646404" y="4486765"/>
            <a:ext cx="1062841" cy="339090"/>
          </a:xfrm>
          <a:prstGeom prst="wedgeRoundRectCallout">
            <a:avLst>
              <a:gd name="adj1" fmla="val 20886"/>
              <a:gd name="adj2" fmla="val -174094"/>
              <a:gd name="adj3" fmla="val 16667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zh-TW" sz="8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 = “httpsLan_id_1</a:t>
            </a:r>
            <a:endParaRPr lang="zh-TW" altLang="en-US" sz="800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圓角矩形圖說文字 8"/>
          <p:cNvSpPr/>
          <p:nvPr/>
        </p:nvSpPr>
        <p:spPr>
          <a:xfrm>
            <a:off x="3120305" y="4486765"/>
            <a:ext cx="1293863" cy="339090"/>
          </a:xfrm>
          <a:prstGeom prst="wedgeRoundRectCallout">
            <a:avLst>
              <a:gd name="adj1" fmla="val -84707"/>
              <a:gd name="adj2" fmla="val -181144"/>
              <a:gd name="adj3" fmla="val 16667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zh-TW" sz="8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 = “httpsLan_id_1_label</a:t>
            </a:r>
            <a:endParaRPr lang="zh-TW" altLang="en-US" sz="800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3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38" y="1480105"/>
            <a:ext cx="4693709" cy="3086557"/>
          </a:xfrm>
          <a:prstGeom prst="rect">
            <a:avLst/>
          </a:prstGeo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1633928" y="215364"/>
            <a:ext cx="6818956" cy="387798"/>
          </a:xfrm>
        </p:spPr>
        <p:txBody>
          <a:bodyPr/>
          <a:lstStyle/>
          <a:p>
            <a:r>
              <a:rPr lang="en-US" altLang="zh-TW" sz="2800" dirty="0" smtClean="0"/>
              <a:t>Different Remote Management Matrix</a:t>
            </a:r>
            <a:endParaRPr lang="zh-TW" altLang="en-US" sz="2800" dirty="0"/>
          </a:p>
        </p:txBody>
      </p:sp>
      <p:sp>
        <p:nvSpPr>
          <p:cNvPr id="2" name="圓角矩形圖說文字 1"/>
          <p:cNvSpPr/>
          <p:nvPr/>
        </p:nvSpPr>
        <p:spPr>
          <a:xfrm>
            <a:off x="807797" y="2701439"/>
            <a:ext cx="1062841" cy="339090"/>
          </a:xfrm>
          <a:prstGeom prst="wedgeRoundRectCallout">
            <a:avLst>
              <a:gd name="adj1" fmla="val 25947"/>
              <a:gd name="adj2" fmla="val 153732"/>
              <a:gd name="adj3" fmla="val 16667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zh-TW" sz="8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 = “httpsLan_id_0</a:t>
            </a:r>
            <a:endParaRPr lang="zh-TW" altLang="en-US" sz="800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圓角矩形圖說文字 5"/>
          <p:cNvSpPr/>
          <p:nvPr/>
        </p:nvSpPr>
        <p:spPr>
          <a:xfrm>
            <a:off x="2005151" y="2701439"/>
            <a:ext cx="1293863" cy="339090"/>
          </a:xfrm>
          <a:prstGeom prst="wedgeRoundRectCallout">
            <a:avLst>
              <a:gd name="adj1" fmla="val -63460"/>
              <a:gd name="adj2" fmla="val 164307"/>
              <a:gd name="adj3" fmla="val 16667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zh-TW" sz="8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 = “httpsLan_id_0_label</a:t>
            </a:r>
            <a:endParaRPr lang="zh-TW" altLang="en-US" sz="800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圓角矩形圖說文字 6"/>
          <p:cNvSpPr/>
          <p:nvPr/>
        </p:nvSpPr>
        <p:spPr>
          <a:xfrm>
            <a:off x="876527" y="4092318"/>
            <a:ext cx="1062841" cy="339090"/>
          </a:xfrm>
          <a:prstGeom prst="wedgeRoundRectCallout">
            <a:avLst>
              <a:gd name="adj1" fmla="val 20886"/>
              <a:gd name="adj2" fmla="val -174094"/>
              <a:gd name="adj3" fmla="val 16667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zh-TW" sz="8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 = “httpsLan_id_1</a:t>
            </a:r>
            <a:endParaRPr lang="zh-TW" altLang="en-US" sz="800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圓角矩形圖說文字 7"/>
          <p:cNvSpPr/>
          <p:nvPr/>
        </p:nvSpPr>
        <p:spPr>
          <a:xfrm>
            <a:off x="2259695" y="4105765"/>
            <a:ext cx="1293863" cy="339090"/>
          </a:xfrm>
          <a:prstGeom prst="wedgeRoundRectCallout">
            <a:avLst>
              <a:gd name="adj1" fmla="val -84707"/>
              <a:gd name="adj2" fmla="val -181144"/>
              <a:gd name="adj3" fmla="val 16667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zh-TW" sz="8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 = “httpsLan_id_1_label</a:t>
            </a:r>
            <a:endParaRPr lang="zh-TW" altLang="en-US" sz="800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文字方塊 7"/>
          <p:cNvSpPr txBox="1"/>
          <p:nvPr/>
        </p:nvSpPr>
        <p:spPr>
          <a:xfrm>
            <a:off x="5654880" y="1946096"/>
            <a:ext cx="301100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“$</a:t>
            </a:r>
            <a:r>
              <a:rPr lang="en-US" altLang="zh-TW" sz="12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remote_http_index</a:t>
            </a:r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”:  “0”,</a:t>
            </a:r>
          </a:p>
          <a:p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“$</a:t>
            </a:r>
            <a:r>
              <a:rPr lang="en-US" altLang="zh-TW" sz="12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remote_https_index</a:t>
            </a:r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”: “1”,</a:t>
            </a:r>
          </a:p>
          <a:p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“$</a:t>
            </a:r>
            <a:r>
              <a:rPr lang="en-US" altLang="zh-TW" sz="12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remote_ftp_index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”: </a:t>
            </a:r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“None”,</a:t>
            </a:r>
          </a:p>
          <a:p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“$</a:t>
            </a:r>
            <a:r>
              <a:rPr lang="en-US" altLang="zh-TW" sz="12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remote_telnet_index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”: </a:t>
            </a:r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“2”,</a:t>
            </a:r>
          </a:p>
          <a:p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“$</a:t>
            </a:r>
            <a:r>
              <a:rPr lang="en-US" altLang="zh-TW" sz="12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remote_ssh_index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”: </a:t>
            </a:r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“3”,</a:t>
            </a:r>
            <a:endParaRPr lang="en-US" altLang="zh-TW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“$</a:t>
            </a:r>
            <a:r>
              <a:rPr lang="en-US" altLang="zh-TW" sz="12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remote_snmp_index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”: </a:t>
            </a:r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“4”,</a:t>
            </a:r>
          </a:p>
          <a:p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“$</a:t>
            </a:r>
            <a:r>
              <a:rPr lang="en-US" altLang="zh-TW" sz="12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remote_ping_index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”: </a:t>
            </a:r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“5”,</a:t>
            </a:r>
            <a:endParaRPr lang="en-US" altLang="zh-TW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968278" y="1576764"/>
            <a:ext cx="2160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In the device’s variable file</a:t>
            </a:r>
            <a:endParaRPr lang="zh-TW" altLang="en-US" sz="1400" b="1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86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96" y="2304789"/>
            <a:ext cx="7568419" cy="2670849"/>
          </a:xfrm>
          <a:prstGeom prst="rect">
            <a:avLst/>
          </a:prstGeom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1633928" y="215364"/>
            <a:ext cx="6818956" cy="387798"/>
          </a:xfrm>
        </p:spPr>
        <p:txBody>
          <a:bodyPr/>
          <a:lstStyle/>
          <a:p>
            <a:r>
              <a:rPr lang="en-US" altLang="zh-TW" sz="2800" dirty="0" smtClean="0"/>
              <a:t>Different Remote Management Matrix</a:t>
            </a:r>
            <a:endParaRPr lang="zh-TW" altLang="en-US" sz="2800" dirty="0"/>
          </a:p>
        </p:txBody>
      </p:sp>
      <p:sp>
        <p:nvSpPr>
          <p:cNvPr id="5" name="圓角矩形圖說文字 4"/>
          <p:cNvSpPr/>
          <p:nvPr/>
        </p:nvSpPr>
        <p:spPr>
          <a:xfrm>
            <a:off x="1572783" y="2994286"/>
            <a:ext cx="1062841" cy="339090"/>
          </a:xfrm>
          <a:prstGeom prst="wedgeRoundRectCallout">
            <a:avLst>
              <a:gd name="adj1" fmla="val 25947"/>
              <a:gd name="adj2" fmla="val 153732"/>
              <a:gd name="adj3" fmla="val 16667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zh-TW" sz="8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 = “httpsLan_id_0</a:t>
            </a:r>
            <a:endParaRPr lang="zh-TW" altLang="en-US" sz="800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圓角矩形圖說文字 6"/>
          <p:cNvSpPr/>
          <p:nvPr/>
        </p:nvSpPr>
        <p:spPr>
          <a:xfrm>
            <a:off x="2907597" y="2992791"/>
            <a:ext cx="1293863" cy="339090"/>
          </a:xfrm>
          <a:prstGeom prst="wedgeRoundRectCallout">
            <a:avLst>
              <a:gd name="adj1" fmla="val -63460"/>
              <a:gd name="adj2" fmla="val 164307"/>
              <a:gd name="adj3" fmla="val 16667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zh-TW" sz="8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 = “httpsLan_id_0_label</a:t>
            </a:r>
            <a:endParaRPr lang="zh-TW" altLang="en-US" sz="800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圓角矩形圖說文字 7"/>
          <p:cNvSpPr/>
          <p:nvPr/>
        </p:nvSpPr>
        <p:spPr>
          <a:xfrm>
            <a:off x="1646404" y="4486765"/>
            <a:ext cx="1062841" cy="339090"/>
          </a:xfrm>
          <a:prstGeom prst="wedgeRoundRectCallout">
            <a:avLst>
              <a:gd name="adj1" fmla="val 20886"/>
              <a:gd name="adj2" fmla="val -174094"/>
              <a:gd name="adj3" fmla="val 16667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zh-TW" sz="8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 = “httpsLan_id_1</a:t>
            </a:r>
            <a:endParaRPr lang="zh-TW" altLang="en-US" sz="800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圓角矩形圖說文字 8"/>
          <p:cNvSpPr/>
          <p:nvPr/>
        </p:nvSpPr>
        <p:spPr>
          <a:xfrm>
            <a:off x="3120305" y="4486765"/>
            <a:ext cx="1293863" cy="339090"/>
          </a:xfrm>
          <a:prstGeom prst="wedgeRoundRectCallout">
            <a:avLst>
              <a:gd name="adj1" fmla="val -84707"/>
              <a:gd name="adj2" fmla="val -181144"/>
              <a:gd name="adj3" fmla="val 16667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zh-TW" sz="8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 = “httpsLan_id_1_label</a:t>
            </a:r>
            <a:endParaRPr lang="zh-TW" altLang="en-US" sz="800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文字方塊 7"/>
          <p:cNvSpPr txBox="1"/>
          <p:nvPr/>
        </p:nvSpPr>
        <p:spPr>
          <a:xfrm>
            <a:off x="5968278" y="924132"/>
            <a:ext cx="301100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“$</a:t>
            </a:r>
            <a:r>
              <a:rPr lang="en-US" altLang="zh-TW" sz="12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remote_http_index</a:t>
            </a:r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”:  “None”,</a:t>
            </a:r>
          </a:p>
          <a:p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“$</a:t>
            </a:r>
            <a:r>
              <a:rPr lang="en-US" altLang="zh-TW" sz="12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remote_https_index</a:t>
            </a:r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”: “0”,</a:t>
            </a:r>
          </a:p>
          <a:p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“$</a:t>
            </a:r>
            <a:r>
              <a:rPr lang="en-US" altLang="zh-TW" sz="12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remote_ftp_index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”: </a:t>
            </a:r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“None”,</a:t>
            </a:r>
          </a:p>
          <a:p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“$</a:t>
            </a:r>
            <a:r>
              <a:rPr lang="en-US" altLang="zh-TW" sz="12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remote_telnet_index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”: </a:t>
            </a:r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“None”,</a:t>
            </a:r>
          </a:p>
          <a:p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“$</a:t>
            </a:r>
            <a:r>
              <a:rPr lang="en-US" altLang="zh-TW" sz="12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remote_ssh_index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”: </a:t>
            </a:r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“1”,</a:t>
            </a:r>
            <a:endParaRPr lang="en-US" altLang="zh-TW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“$</a:t>
            </a:r>
            <a:r>
              <a:rPr lang="en-US" altLang="zh-TW" sz="12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remote_snmp_index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”: </a:t>
            </a:r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“2”,</a:t>
            </a:r>
          </a:p>
          <a:p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“$</a:t>
            </a:r>
            <a:r>
              <a:rPr lang="en-US" altLang="zh-TW" sz="12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remote_ping_index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”: </a:t>
            </a:r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“3”,</a:t>
            </a:r>
            <a:endParaRPr lang="en-US" altLang="zh-TW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281676" y="554800"/>
            <a:ext cx="2160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In the device’s variable file</a:t>
            </a:r>
            <a:endParaRPr lang="zh-TW" altLang="en-US" sz="1400" b="1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74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7"/>
          <p:cNvSpPr txBox="1"/>
          <p:nvPr/>
        </p:nvSpPr>
        <p:spPr>
          <a:xfrm>
            <a:off x="1551585" y="342372"/>
            <a:ext cx="4379197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Web_Setup_ReMgmt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__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init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__(self,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lineNum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=''):</a:t>
            </a:r>
          </a:p>
          <a:p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self.REMGMT_HTTP_INDEX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VAR("$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remote_http_index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")</a:t>
            </a:r>
          </a:p>
          <a:p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self.REMGMT_HTTPS_INDEX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VAR("$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remote_https_index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")</a:t>
            </a:r>
          </a:p>
          <a:p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self.REMGMT_FTP_INDEX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VAR("$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remote_ftp_index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")</a:t>
            </a:r>
          </a:p>
          <a:p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self.REMGMT_TELNET_INDEX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VAR("$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remote_telnet_index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")</a:t>
            </a:r>
          </a:p>
          <a:p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self.REMGMT_SSH_INDEX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VAR("$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remote_ssh_index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")</a:t>
            </a:r>
          </a:p>
          <a:p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self.REMGMT_SNMP_INDEX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VAR("$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remote_snmp_index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")</a:t>
            </a:r>
          </a:p>
          <a:p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self.REMGMT_PING_INDEX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VAR("$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remote_ping_index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")</a:t>
            </a:r>
            <a:endParaRPr lang="en-US" altLang="zh-TW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文字方塊 7"/>
          <p:cNvSpPr txBox="1"/>
          <p:nvPr/>
        </p:nvSpPr>
        <p:spPr>
          <a:xfrm>
            <a:off x="1551586" y="2213022"/>
            <a:ext cx="4678297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Web_Setup_ReMgmt</a:t>
            </a:r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endParaRPr lang="en-US" altLang="zh-TW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200" dirty="0" err="1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sz="12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Click_Service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(self, 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service_name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matrix, 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lineNum</a:t>
            </a:r>
            <a:r>
              <a:rPr lang="en-US" altLang="zh-TW" sz="12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=''):</a:t>
            </a: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service_name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== "HTTP":</a:t>
            </a:r>
          </a:p>
          <a:p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target_index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self.REMGMT_HTTP_INDEX</a:t>
            </a:r>
            <a:endParaRPr lang="en-US" altLang="zh-TW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elif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service_name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== "HTTPS":</a:t>
            </a:r>
          </a:p>
          <a:p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target_index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altLang="zh-TW" sz="12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self.REMGMT_HTTPS_INDEX</a:t>
            </a:r>
            <a:endParaRPr lang="en-US" altLang="zh-TW" sz="12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………………………………………………………………………………………………………..</a:t>
            </a:r>
          </a:p>
          <a:p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Access from LAN</a:t>
            </a:r>
          </a:p>
          <a:p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expected_value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None</a:t>
            </a:r>
          </a:p>
          <a:p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if "+LAN" in matrix:</a:t>
            </a:r>
          </a:p>
          <a:p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expected_value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True</a:t>
            </a:r>
          </a:p>
          <a:p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elif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"-LAN" in matrix:</a:t>
            </a:r>
          </a:p>
          <a:p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expected_value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False</a:t>
            </a:r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endParaRPr lang="en-US" altLang="zh-TW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481" y="3747446"/>
            <a:ext cx="4224709" cy="1154261"/>
          </a:xfrm>
          <a:prstGeom prst="rect">
            <a:avLst/>
          </a:prstGeom>
        </p:spPr>
      </p:pic>
      <p:cxnSp>
        <p:nvCxnSpPr>
          <p:cNvPr id="9" name="直線單箭頭接點 8"/>
          <p:cNvCxnSpPr>
            <a:endCxn id="10" idx="0"/>
          </p:cNvCxnSpPr>
          <p:nvPr/>
        </p:nvCxnSpPr>
        <p:spPr>
          <a:xfrm>
            <a:off x="5358213" y="2854295"/>
            <a:ext cx="1303234" cy="12391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4178893" y="4093436"/>
            <a:ext cx="4965107" cy="18469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6229883" y="3129454"/>
            <a:ext cx="2341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err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Click_Serveic</a:t>
            </a:r>
            <a:r>
              <a:rPr lang="en-US" altLang="zh-TW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(…)</a:t>
            </a:r>
          </a:p>
          <a:p>
            <a:pPr algn="ctr"/>
            <a:r>
              <a:rPr lang="en-US" altLang="zh-TW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altLang="zh-TW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hecks and clicks a row</a:t>
            </a:r>
            <a:endParaRPr lang="zh-TW" altLang="en-US" sz="1200" dirty="0" err="1" smtClean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51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1633928" y="215364"/>
            <a:ext cx="6818956" cy="387798"/>
          </a:xfrm>
        </p:spPr>
        <p:txBody>
          <a:bodyPr/>
          <a:lstStyle/>
          <a:p>
            <a:r>
              <a:rPr lang="en-US" altLang="zh-TW" sz="2800" dirty="0" smtClean="0"/>
              <a:t>Different Remote Management Matrix</a:t>
            </a:r>
            <a:endParaRPr lang="zh-TW" altLang="en-US" sz="2800" dirty="0"/>
          </a:p>
        </p:txBody>
      </p:sp>
      <p:sp>
        <p:nvSpPr>
          <p:cNvPr id="11" name="文字方塊 7"/>
          <p:cNvSpPr txBox="1"/>
          <p:nvPr/>
        </p:nvSpPr>
        <p:spPr>
          <a:xfrm>
            <a:off x="461474" y="830337"/>
            <a:ext cx="4725823" cy="41242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0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Click_Service</a:t>
            </a:r>
            <a:r>
              <a:rPr lang="en-US" altLang="zh-TW" sz="10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(self, </a:t>
            </a:r>
            <a:r>
              <a:rPr lang="en-US" altLang="zh-TW" sz="10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service_name</a:t>
            </a:r>
            <a:r>
              <a:rPr lang="en-US" altLang="zh-TW" sz="10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matrix, </a:t>
            </a:r>
            <a:r>
              <a:rPr lang="en-US" altLang="zh-TW" sz="10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lineNum</a:t>
            </a:r>
            <a:r>
              <a:rPr lang="en-US" altLang="zh-TW" sz="10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=''):</a:t>
            </a:r>
          </a:p>
          <a:p>
            <a:r>
              <a:rPr lang="en-US" altLang="zh-TW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if </a:t>
            </a:r>
            <a:r>
              <a:rPr lang="en-US" altLang="zh-TW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service_name</a:t>
            </a:r>
            <a:r>
              <a:rPr lang="en-US" altLang="zh-TW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== "HTTP":</a:t>
            </a:r>
          </a:p>
          <a:p>
            <a:r>
              <a:rPr lang="en-US" altLang="zh-TW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en-US" altLang="zh-TW" sz="1000" dirty="0" err="1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target_index</a:t>
            </a:r>
            <a:r>
              <a:rPr lang="en-US" altLang="zh-TW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altLang="zh-TW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self.REMGMT_HTTP_INDEX</a:t>
            </a:r>
            <a:endParaRPr lang="en-US" altLang="zh-TW"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TW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elif</a:t>
            </a:r>
            <a:r>
              <a:rPr lang="en-US" altLang="zh-TW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service_name</a:t>
            </a:r>
            <a:r>
              <a:rPr lang="en-US" altLang="zh-TW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== "HTTPS":</a:t>
            </a:r>
          </a:p>
          <a:p>
            <a:r>
              <a:rPr lang="en-US" altLang="zh-TW" sz="10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en-US" altLang="zh-TW" sz="1000" dirty="0" err="1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target_index</a:t>
            </a:r>
            <a:r>
              <a:rPr lang="en-US" altLang="zh-TW" sz="10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en-US" altLang="zh-TW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self.REMGMT_HTTPS_INDEX</a:t>
            </a:r>
            <a:endParaRPr lang="en-US" altLang="zh-TW"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…………</a:t>
            </a:r>
          </a:p>
          <a:p>
            <a:r>
              <a:rPr lang="en-US" altLang="zh-TW" sz="1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</a:t>
            </a:r>
            <a:endParaRPr lang="en-US" altLang="zh-TW"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# Access from LAN </a:t>
            </a:r>
            <a:r>
              <a:rPr lang="en-US" altLang="zh-TW" sz="1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################################</a:t>
            </a:r>
          </a:p>
          <a:p>
            <a:r>
              <a:rPr lang="en-US" altLang="zh-TW" sz="1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TW" sz="10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expected_value</a:t>
            </a:r>
            <a:r>
              <a:rPr lang="en-US" altLang="zh-TW" sz="1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None</a:t>
            </a:r>
          </a:p>
          <a:p>
            <a:r>
              <a:rPr lang="en-US" altLang="zh-TW" sz="1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TW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"+LAN" in matrix:</a:t>
            </a:r>
          </a:p>
          <a:p>
            <a:r>
              <a:rPr lang="en-US" altLang="zh-TW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en-US" altLang="zh-TW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expected_value</a:t>
            </a:r>
            <a:r>
              <a:rPr lang="en-US" altLang="zh-TW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True</a:t>
            </a:r>
          </a:p>
          <a:p>
            <a:r>
              <a:rPr lang="en-US" altLang="zh-TW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TW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elif</a:t>
            </a:r>
            <a:r>
              <a:rPr lang="en-US" altLang="zh-TW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"-LAN" in matrix:</a:t>
            </a:r>
          </a:p>
          <a:p>
            <a:r>
              <a:rPr lang="en-US" altLang="zh-TW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en-US" altLang="zh-TW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expected_value</a:t>
            </a:r>
            <a:r>
              <a:rPr lang="en-US" altLang="zh-TW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False</a:t>
            </a:r>
          </a:p>
          <a:p>
            <a:r>
              <a:rPr lang="en-US" altLang="zh-TW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</a:t>
            </a:r>
          </a:p>
          <a:p>
            <a:r>
              <a:rPr lang="en-US" altLang="zh-TW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if </a:t>
            </a:r>
            <a:r>
              <a:rPr lang="en-US" altLang="zh-TW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expected_value</a:t>
            </a:r>
            <a:r>
              <a:rPr lang="en-US" altLang="zh-TW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not None:</a:t>
            </a:r>
          </a:p>
          <a:p>
            <a:r>
              <a:rPr lang="en-US" altLang="zh-TW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en-US" altLang="zh-TW" sz="10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target_id</a:t>
            </a:r>
            <a:r>
              <a:rPr lang="en-US" altLang="zh-TW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altLang="zh-TW" sz="1000" dirty="0">
                <a:solidFill>
                  <a:srgbClr val="FF283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altLang="zh-TW" sz="1000" dirty="0" err="1">
                <a:solidFill>
                  <a:srgbClr val="FF283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httpsLan_id</a:t>
            </a:r>
            <a:r>
              <a:rPr lang="en-US" altLang="zh-TW" sz="1000" dirty="0">
                <a:solidFill>
                  <a:srgbClr val="FF283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_" </a:t>
            </a:r>
            <a:r>
              <a:rPr lang="en-US" altLang="zh-TW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 </a:t>
            </a:r>
            <a:r>
              <a:rPr lang="en-US" altLang="zh-TW" sz="1000" dirty="0" err="1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target_index</a:t>
            </a:r>
            <a:endParaRPr lang="en-US" altLang="zh-TW" sz="1000" dirty="0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en-US" altLang="zh-TW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WebApp.WebDrv_Is_Selected</a:t>
            </a:r>
            <a:r>
              <a:rPr lang="en-US" altLang="zh-TW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("id", </a:t>
            </a:r>
            <a:r>
              <a:rPr lang="en-US" altLang="zh-TW" sz="10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target_id</a:t>
            </a:r>
            <a:r>
              <a:rPr lang="en-US" altLang="zh-TW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10, </a:t>
            </a:r>
            <a:r>
              <a:rPr lang="en-US" altLang="zh-TW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variable_name</a:t>
            </a:r>
            <a:r>
              <a:rPr lang="en-US" altLang="zh-TW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en-US" altLang="zh-TW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bfChecked</a:t>
            </a:r>
            <a:r>
              <a:rPr lang="en-US" altLang="zh-TW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")</a:t>
            </a:r>
          </a:p>
          <a:p>
            <a:r>
              <a:rPr lang="en-US" altLang="zh-TW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en-US" altLang="zh-TW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target_value</a:t>
            </a:r>
            <a:r>
              <a:rPr lang="en-US" altLang="zh-TW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altLang="zh-TW" sz="1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VAR("</a:t>
            </a:r>
            <a:r>
              <a:rPr lang="en-US" altLang="zh-TW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bfChecked</a:t>
            </a:r>
            <a:r>
              <a:rPr lang="en-US" altLang="zh-TW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")</a:t>
            </a:r>
          </a:p>
          <a:p>
            <a:r>
              <a:rPr lang="en-US" altLang="zh-TW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</a:t>
            </a:r>
          </a:p>
          <a:p>
            <a:r>
              <a:rPr lang="en-US" altLang="zh-TW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if </a:t>
            </a:r>
            <a:r>
              <a:rPr lang="en-US" altLang="zh-TW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expected_value</a:t>
            </a:r>
            <a:r>
              <a:rPr lang="en-US" altLang="zh-TW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not </a:t>
            </a:r>
            <a:r>
              <a:rPr lang="en-US" altLang="zh-TW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target_value</a:t>
            </a:r>
            <a:r>
              <a:rPr lang="en-US" altLang="zh-TW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altLang="zh-TW" sz="10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</a:t>
            </a:r>
            <a:r>
              <a:rPr lang="en-US" altLang="zh-TW" sz="10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target_click_id</a:t>
            </a:r>
            <a:r>
              <a:rPr lang="en-US" altLang="zh-TW" sz="10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en-US" altLang="zh-TW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target_id</a:t>
            </a:r>
            <a:r>
              <a:rPr lang="en-US" altLang="zh-TW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US" altLang="zh-TW" sz="1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"_label"</a:t>
            </a:r>
          </a:p>
          <a:p>
            <a:r>
              <a:rPr lang="en-US" altLang="zh-TW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</a:t>
            </a:r>
            <a:r>
              <a:rPr lang="en-US" altLang="zh-TW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WebApp.WebDrv_Click</a:t>
            </a:r>
            <a:r>
              <a:rPr lang="en-US" altLang="zh-TW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("id", </a:t>
            </a:r>
            <a:r>
              <a:rPr lang="en-US" altLang="zh-TW" sz="10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target_click_id</a:t>
            </a:r>
            <a:r>
              <a:rPr lang="en-US" altLang="zh-TW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5)     </a:t>
            </a:r>
          </a:p>
          <a:p>
            <a:endParaRPr lang="en-US" altLang="zh-TW"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# Access from WLAN </a:t>
            </a:r>
            <a:r>
              <a:rPr lang="en-US" altLang="zh-TW" sz="1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################################################</a:t>
            </a:r>
          </a:p>
          <a:p>
            <a:r>
              <a:rPr lang="en-US" altLang="zh-TW" sz="1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TW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expected_value</a:t>
            </a:r>
            <a:r>
              <a:rPr lang="en-US" altLang="zh-TW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None</a:t>
            </a:r>
          </a:p>
          <a:p>
            <a:r>
              <a:rPr lang="en-US" altLang="zh-TW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if "+WLAN" in matrix: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280" y="1316051"/>
            <a:ext cx="4224709" cy="1154261"/>
          </a:xfrm>
          <a:prstGeom prst="rect">
            <a:avLst/>
          </a:prstGeom>
        </p:spPr>
      </p:pic>
      <p:sp>
        <p:nvSpPr>
          <p:cNvPr id="13" name="圓角矩形圖說文字 12"/>
          <p:cNvSpPr/>
          <p:nvPr/>
        </p:nvSpPr>
        <p:spPr>
          <a:xfrm>
            <a:off x="6172091" y="976961"/>
            <a:ext cx="1293863" cy="339090"/>
          </a:xfrm>
          <a:prstGeom prst="wedgeRoundRectCallout">
            <a:avLst>
              <a:gd name="adj1" fmla="val -63460"/>
              <a:gd name="adj2" fmla="val 164307"/>
              <a:gd name="adj3" fmla="val 16667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zh-TW" sz="8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 = “httpsLan_id_0_label</a:t>
            </a:r>
            <a:endParaRPr lang="zh-TW" altLang="en-US" sz="800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圓角矩形圖說文字 13"/>
          <p:cNvSpPr/>
          <p:nvPr/>
        </p:nvSpPr>
        <p:spPr>
          <a:xfrm>
            <a:off x="4974009" y="976961"/>
            <a:ext cx="1062841" cy="339090"/>
          </a:xfrm>
          <a:prstGeom prst="wedgeRoundRectCallout">
            <a:avLst>
              <a:gd name="adj1" fmla="val 25947"/>
              <a:gd name="adj2" fmla="val 153732"/>
              <a:gd name="adj3" fmla="val 16667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zh-TW" sz="8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 = “httpsLan_id_0</a:t>
            </a:r>
            <a:endParaRPr lang="zh-TW" altLang="en-US" sz="800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 flipH="1">
            <a:off x="2905570" y="1239140"/>
            <a:ext cx="2068439" cy="193989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>
            <a:off x="3057342" y="4042161"/>
            <a:ext cx="3761680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6819022" y="1469877"/>
            <a:ext cx="0" cy="2572284"/>
          </a:xfrm>
          <a:prstGeom prst="straightConnector1">
            <a:avLst/>
          </a:prstGeom>
          <a:ln w="12700">
            <a:prstDash val="sys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4637280" y="3519445"/>
            <a:ext cx="0" cy="76911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flipH="1">
            <a:off x="2611893" y="3604902"/>
            <a:ext cx="2025387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469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33928" y="215364"/>
            <a:ext cx="6818956" cy="387798"/>
          </a:xfrm>
        </p:spPr>
        <p:txBody>
          <a:bodyPr/>
          <a:lstStyle/>
          <a:p>
            <a:r>
              <a:rPr lang="en-US" altLang="zh-TW" sz="2800" dirty="0" err="1" smtClean="0"/>
              <a:t>Setup_ReMgmt</a:t>
            </a:r>
            <a:r>
              <a:rPr lang="en-US" altLang="zh-TW" sz="2800" dirty="0" smtClean="0"/>
              <a:t> function</a:t>
            </a:r>
            <a:endParaRPr lang="zh-TW" altLang="en-US" sz="2800" dirty="0"/>
          </a:p>
        </p:txBody>
      </p:sp>
      <p:sp>
        <p:nvSpPr>
          <p:cNvPr id="15" name="文字方塊 7"/>
          <p:cNvSpPr txBox="1"/>
          <p:nvPr/>
        </p:nvSpPr>
        <p:spPr>
          <a:xfrm>
            <a:off x="64617" y="803850"/>
            <a:ext cx="5652520" cy="43396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Setup_ReMgmt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(self</a:t>
            </a:r>
            <a:r>
              <a:rPr lang="en-US" altLang="zh-TW" sz="12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,……):</a:t>
            </a: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2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……………………………………………………………………………………………..</a:t>
            </a:r>
            <a:endParaRPr lang="en-US" altLang="zh-TW" sz="1200" dirty="0">
              <a:solidFill>
                <a:srgbClr val="0000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2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allure.step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stepTitle</a:t>
            </a:r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):</a:t>
            </a:r>
          </a:p>
          <a:p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…………………………………………………………………………………………</a:t>
            </a:r>
          </a:p>
          <a:p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# 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 to find an element in Remote Management page </a:t>
            </a:r>
          </a:p>
          <a:p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## 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 Service </a:t>
            </a:r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############################################</a:t>
            </a:r>
            <a:endParaRPr lang="en-US" altLang="zh-TW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</a:t>
            </a:r>
            <a:endParaRPr lang="en-US" altLang="zh-TW" sz="12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len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http_matrix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&gt; 0 and 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self.REMGMT_HTTP_INDEX.isdigit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():</a:t>
            </a:r>
          </a:p>
          <a:p>
            <a:r>
              <a:rPr lang="en-US" altLang="zh-TW" sz="12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200" dirty="0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200" dirty="0" err="1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self.Click_Service</a:t>
            </a:r>
            <a:r>
              <a:rPr lang="en-US" altLang="zh-TW" sz="12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("HTTP", </a:t>
            </a:r>
            <a:r>
              <a:rPr lang="en-US" altLang="zh-TW" sz="1200" dirty="0" err="1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http_matrix</a:t>
            </a:r>
            <a:r>
              <a:rPr lang="en-US" altLang="zh-TW" sz="12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</a:p>
          <a:p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</a:t>
            </a:r>
          </a:p>
          <a:p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if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len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http_port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&gt; 0 and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http_port.isdigit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self.REMGMT_HTTP_INDEX.isdigit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():</a:t>
            </a:r>
          </a:p>
          <a:p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en-US" altLang="zh-TW" sz="12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elm_id</a:t>
            </a:r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"port_" +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self.REMGMT_HTTP_INDEX</a:t>
            </a:r>
            <a:endParaRPr lang="en-US" altLang="zh-TW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en-US" altLang="zh-TW" sz="12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WebApp.WebDrv_Set_Value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("id",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elm_id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sz="12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http_port</a:t>
            </a:r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altLang="zh-TW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TW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### HTTPS </a:t>
            </a:r>
            <a:r>
              <a:rPr lang="en-US" altLang="zh-TW" sz="12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Servic</a:t>
            </a:r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###############################################</a:t>
            </a:r>
          </a:p>
          <a:p>
            <a:r>
              <a:rPr lang="en-US" altLang="zh-TW" sz="12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len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https_matrix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&gt; 0 and </a:t>
            </a:r>
            <a:r>
              <a:rPr lang="en-US" altLang="zh-TW" sz="12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self.REMGMT_HTTPS_INDEX.isdigit</a:t>
            </a:r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():</a:t>
            </a:r>
          </a:p>
          <a:p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200" dirty="0" err="1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self.Click_Service</a:t>
            </a:r>
            <a:r>
              <a:rPr lang="en-US" altLang="zh-TW" sz="12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("HTTPS", </a:t>
            </a:r>
            <a:r>
              <a:rPr lang="en-US" altLang="zh-TW" sz="1200" dirty="0" err="1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https_matrix</a:t>
            </a:r>
            <a:r>
              <a:rPr lang="en-US" altLang="zh-TW" sz="12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altLang="zh-TW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if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len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https_port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&gt; 0 and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https_port.isdigit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self.REMGMT_HTTPS_INDEX.isdigit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():</a:t>
            </a:r>
          </a:p>
          <a:p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</a:t>
            </a:r>
            <a:r>
              <a:rPr lang="en-US" altLang="zh-TW" sz="12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elm_id</a:t>
            </a:r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"port_" +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self.REMGMT_HTTPS_INDEX</a:t>
            </a:r>
            <a:endParaRPr lang="en-US" altLang="zh-TW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</a:t>
            </a:r>
            <a:r>
              <a:rPr lang="en-US" altLang="zh-TW" sz="12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WebApp.WebDrv_Set_Value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("id",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elm_id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https_port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               </a:t>
            </a:r>
          </a:p>
          <a:p>
            <a:endParaRPr lang="en-US" altLang="zh-TW" sz="1200" dirty="0">
              <a:solidFill>
                <a:srgbClr val="0000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### FTP Service </a:t>
            </a:r>
            <a:r>
              <a:rPr lang="en-US" altLang="zh-TW" sz="12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#########################################</a:t>
            </a:r>
            <a:endParaRPr lang="en-US" altLang="zh-TW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文字方塊 7"/>
          <p:cNvSpPr txBox="1"/>
          <p:nvPr/>
        </p:nvSpPr>
        <p:spPr>
          <a:xfrm>
            <a:off x="4430876" y="800125"/>
            <a:ext cx="465330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@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allure.severity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("CRITICAL</a:t>
            </a:r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")</a:t>
            </a:r>
          </a:p>
          <a:p>
            <a:r>
              <a:rPr lang="en-US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test_001(self</a:t>
            </a:r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):</a:t>
            </a:r>
          </a:p>
          <a:p>
            <a:r>
              <a:rPr lang="pt-BR" altLang="zh-TW" sz="12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objDeviceWeb.Setup_ReMgmt(https_matrix=“-LAN-WLAN+WAN", </a:t>
            </a:r>
          </a:p>
          <a:p>
            <a:r>
              <a:rPr lang="pt-BR" altLang="zh-TW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zh-TW" sz="12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 </a:t>
            </a:r>
            <a:r>
              <a:rPr lang="pt-BR" altLang="zh-TW" sz="12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https_port=“450“, ssh_port=“2323)</a:t>
            </a:r>
            <a:endParaRPr lang="pt-BR" altLang="zh-TW" sz="1200" dirty="0" smtClean="0">
              <a:solidFill>
                <a:srgbClr val="0000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76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143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33928" y="215364"/>
            <a:ext cx="6818956" cy="443198"/>
          </a:xfrm>
        </p:spPr>
        <p:txBody>
          <a:bodyPr/>
          <a:lstStyle/>
          <a:p>
            <a:r>
              <a:rPr lang="en-US" altLang="zh-TW" sz="3200" dirty="0" smtClean="0"/>
              <a:t>In the script layer</a:t>
            </a:r>
            <a:endParaRPr lang="zh-TW" altLang="en-US" sz="3200" dirty="0"/>
          </a:p>
        </p:txBody>
      </p:sp>
      <p:sp>
        <p:nvSpPr>
          <p:cNvPr id="6" name="文字方塊 7"/>
          <p:cNvSpPr txBox="1"/>
          <p:nvPr/>
        </p:nvSpPr>
        <p:spPr>
          <a:xfrm>
            <a:off x="258387" y="945457"/>
            <a:ext cx="8271015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import </a:t>
            </a:r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api.Console</a:t>
            </a:r>
            <a:endParaRPr lang="en-US" altLang="zh-TW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import </a:t>
            </a:r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api.Misc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as </a:t>
            </a:r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Misc</a:t>
            </a:r>
            <a:endParaRPr lang="en-US" altLang="zh-TW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import api.TR as TR</a:t>
            </a:r>
          </a:p>
          <a:p>
            <a:endParaRPr lang="en-US" altLang="zh-TW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#import </a:t>
            </a:r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module.CLI_funcs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as </a:t>
            </a:r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CLI_funcs</a:t>
            </a:r>
            <a:endParaRPr lang="en-US" altLang="zh-TW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import </a:t>
            </a:r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module.Device_Web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as </a:t>
            </a:r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Device_Web</a:t>
            </a:r>
            <a:endParaRPr lang="en-US" altLang="zh-TW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import module.Device_TR69 as Device_TR69</a:t>
            </a:r>
          </a:p>
          <a:p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import </a:t>
            </a:r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module.Device_Console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as </a:t>
            </a:r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Device_Console</a:t>
            </a:r>
            <a:endParaRPr lang="en-US" altLang="zh-TW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TW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@</a:t>
            </a:r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allure.feature</a:t>
            </a:r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(“Device GUI Example")</a:t>
            </a:r>
            <a:endParaRPr lang="en-US" altLang="zh-TW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 </a:t>
            </a:r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TestGUI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endParaRPr lang="en-US" altLang="zh-TW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@</a:t>
            </a:r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allure.title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('OPAL-8 Reset the device')</a:t>
            </a:r>
          </a:p>
          <a:p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@</a:t>
            </a:r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allure.severity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("CRITICAL</a:t>
            </a:r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")</a:t>
            </a:r>
          </a:p>
          <a:p>
            <a:r>
              <a:rPr lang="en-US" altLang="zh-TW" sz="14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test_001(self</a:t>
            </a:r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):</a:t>
            </a:r>
          </a:p>
          <a:p>
            <a:r>
              <a:rPr lang="en-US" altLang="zh-TW" sz="14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4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pt-BR" altLang="zh-TW" sz="14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objDeviceWeb = Device_Web.Device_Web("http://192.168.1.1", "EX5601</a:t>
            </a:r>
            <a:r>
              <a:rPr lang="pt-BR" altLang="zh-TW" sz="14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")</a:t>
            </a:r>
          </a:p>
          <a:p>
            <a:r>
              <a:rPr lang="pt-BR" altLang="zh-TW" sz="14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objDeviceWeb.Web_Login("supervisor", "12345678</a:t>
            </a:r>
            <a:r>
              <a:rPr lang="pt-BR" altLang="zh-TW" sz="14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")</a:t>
            </a:r>
          </a:p>
          <a:p>
            <a:r>
              <a:rPr lang="pt-BR" altLang="zh-TW" sz="14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objDeviceWeb.Setup_LAN("Default", ipv4_addr="192.168.10.30", ipv4_netmask="255.255.255.0")</a:t>
            </a:r>
            <a:endParaRPr lang="en-US" altLang="zh-TW" sz="1400" dirty="0" smtClean="0">
              <a:solidFill>
                <a:srgbClr val="0000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0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33928" y="215364"/>
            <a:ext cx="6818956" cy="443198"/>
          </a:xfrm>
        </p:spPr>
        <p:txBody>
          <a:bodyPr/>
          <a:lstStyle/>
          <a:p>
            <a:r>
              <a:rPr lang="en-US" altLang="zh-TW" sz="3200" dirty="0"/>
              <a:t>In the script layer</a:t>
            </a:r>
            <a:endParaRPr lang="zh-TW" altLang="en-US" sz="3200" dirty="0"/>
          </a:p>
        </p:txBody>
      </p:sp>
      <p:sp>
        <p:nvSpPr>
          <p:cNvPr id="6" name="文字方塊 7"/>
          <p:cNvSpPr txBox="1"/>
          <p:nvPr/>
        </p:nvSpPr>
        <p:spPr>
          <a:xfrm>
            <a:off x="258387" y="945457"/>
            <a:ext cx="8308491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import </a:t>
            </a:r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module.Device_Web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as </a:t>
            </a:r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Device_Web</a:t>
            </a:r>
            <a:endParaRPr lang="en-US" altLang="zh-TW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………………………………………………………………………………………………………………………..    </a:t>
            </a:r>
          </a:p>
          <a:p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@</a:t>
            </a:r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allure.title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('OPAL-8 Reset the device')</a:t>
            </a:r>
          </a:p>
          <a:p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@</a:t>
            </a:r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allure.severity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("CRITICAL</a:t>
            </a:r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")</a:t>
            </a:r>
          </a:p>
          <a:p>
            <a:r>
              <a:rPr lang="en-US" altLang="zh-TW" sz="14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test_001(self</a:t>
            </a:r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):</a:t>
            </a:r>
          </a:p>
          <a:p>
            <a:r>
              <a:rPr lang="en-US" altLang="zh-TW" sz="14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4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pt-BR" altLang="zh-TW" sz="14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objDeviceWeb = </a:t>
            </a:r>
            <a:r>
              <a:rPr lang="pt-BR" altLang="zh-TW" sz="1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Device_Web.Device_Web("http://192.168.1.1", "EX5601</a:t>
            </a:r>
            <a:r>
              <a:rPr lang="pt-BR" altLang="zh-TW" sz="1400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")</a:t>
            </a:r>
          </a:p>
          <a:p>
            <a:r>
              <a:rPr lang="pt-BR" altLang="zh-TW" sz="14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objDeviceWeb.Web_Login("supervisor", "12345678</a:t>
            </a:r>
            <a:r>
              <a:rPr lang="pt-BR" altLang="zh-TW" sz="14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")</a:t>
            </a:r>
          </a:p>
          <a:p>
            <a:r>
              <a:rPr lang="pt-BR" altLang="zh-TW" sz="14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objDeviceWeb.Setup_LAN("Default", ipv4_addr="192.168.10.30", ipv4_netmask="255.255.255.0</a:t>
            </a:r>
            <a:r>
              <a:rPr lang="pt-BR" altLang="zh-TW" sz="14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")</a:t>
            </a:r>
          </a:p>
          <a:p>
            <a:r>
              <a:rPr lang="pt-BR" altLang="zh-TW" sz="14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objDeviceWeb.Setup_WAN("ETHERNET", index="1", enable="yes", encapsulation="IPoE", </a:t>
            </a:r>
            <a:r>
              <a:rPr lang="pt-BR" altLang="zh-TW" sz="14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MTU=1200</a:t>
            </a:r>
            <a:r>
              <a:rPr lang="pt-BR" altLang="zh-TW" sz="14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altLang="zh-TW" sz="1400" dirty="0" smtClean="0">
              <a:solidFill>
                <a:srgbClr val="0000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725056" y="3400714"/>
            <a:ext cx="2465881" cy="161090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019750" y="3222905"/>
            <a:ext cx="12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objDeviceWeb</a:t>
            </a:r>
            <a:endParaRPr lang="zh-TW" altLang="en-US" sz="14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>
            <a:off x="2262911" y="3400714"/>
            <a:ext cx="1342223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4019405" y="2978915"/>
            <a:ext cx="1877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Deveic_Web</a:t>
            </a:r>
            <a:r>
              <a:rPr lang="en-US" altLang="zh-TW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class</a:t>
            </a:r>
            <a:endParaRPr lang="zh-TW" altLang="en-US" b="1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" name="直線接點 14"/>
          <p:cNvCxnSpPr/>
          <p:nvPr/>
        </p:nvCxnSpPr>
        <p:spPr>
          <a:xfrm>
            <a:off x="3716261" y="3701134"/>
            <a:ext cx="24658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3716261" y="4029380"/>
            <a:ext cx="24658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3725056" y="4392359"/>
            <a:ext cx="24658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3921657" y="3661515"/>
            <a:ext cx="1408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Web_Login</a:t>
            </a:r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(…)</a:t>
            </a:r>
            <a:endParaRPr lang="zh-TW" altLang="en-US" sz="16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3939241" y="3971403"/>
            <a:ext cx="1914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Web_Click_Menu</a:t>
            </a:r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(…)</a:t>
            </a:r>
            <a:endParaRPr lang="zh-TW" altLang="en-US" sz="16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3956825" y="4325318"/>
            <a:ext cx="1859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Web_Setup_LAN</a:t>
            </a:r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(…)</a:t>
            </a:r>
            <a:endParaRPr lang="zh-TW" altLang="en-US" sz="16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978945" y="4676147"/>
            <a:ext cx="1946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Web_Setup_WAN</a:t>
            </a:r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(…)</a:t>
            </a:r>
            <a:endParaRPr lang="zh-TW" altLang="en-US" sz="16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線接點 21"/>
          <p:cNvCxnSpPr/>
          <p:nvPr/>
        </p:nvCxnSpPr>
        <p:spPr>
          <a:xfrm>
            <a:off x="3725056" y="4723695"/>
            <a:ext cx="24658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3924587" y="3374302"/>
            <a:ext cx="1130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__</a:t>
            </a:r>
            <a:r>
              <a:rPr lang="en-US" altLang="zh-TW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init</a:t>
            </a:r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__(…)</a:t>
            </a:r>
            <a:endParaRPr lang="zh-TW" altLang="en-US" sz="16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25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33928" y="215364"/>
            <a:ext cx="6818956" cy="443198"/>
          </a:xfrm>
        </p:spPr>
        <p:txBody>
          <a:bodyPr/>
          <a:lstStyle/>
          <a:p>
            <a:r>
              <a:rPr lang="en-US" altLang="zh-TW" sz="3200" dirty="0" smtClean="0"/>
              <a:t>From the script to see the interface</a:t>
            </a:r>
            <a:endParaRPr lang="zh-TW" altLang="en-US" sz="3200" dirty="0"/>
          </a:p>
        </p:txBody>
      </p:sp>
      <p:sp>
        <p:nvSpPr>
          <p:cNvPr id="4" name="矩形 3"/>
          <p:cNvSpPr/>
          <p:nvPr/>
        </p:nvSpPr>
        <p:spPr>
          <a:xfrm>
            <a:off x="1641285" y="1501577"/>
            <a:ext cx="2465881" cy="249531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637" y="1323767"/>
            <a:ext cx="12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objDeviceWeb</a:t>
            </a:r>
            <a:endParaRPr lang="zh-TW" altLang="en-US" sz="14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>
            <a:off x="1251798" y="1501576"/>
            <a:ext cx="295648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935634" y="1079777"/>
            <a:ext cx="1877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Deveic_Web</a:t>
            </a:r>
            <a:r>
              <a:rPr lang="en-US" altLang="zh-TW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class</a:t>
            </a:r>
            <a:endParaRPr lang="zh-TW" altLang="en-US" b="1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" name="直線接點 14"/>
          <p:cNvCxnSpPr/>
          <p:nvPr/>
        </p:nvCxnSpPr>
        <p:spPr>
          <a:xfrm>
            <a:off x="1632490" y="2686413"/>
            <a:ext cx="24658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1632490" y="3014659"/>
            <a:ext cx="24658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1641285" y="3377638"/>
            <a:ext cx="24658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1837886" y="2347859"/>
            <a:ext cx="1408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Web_Login</a:t>
            </a:r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(…)</a:t>
            </a:r>
            <a:endParaRPr lang="zh-TW" altLang="en-US" sz="16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855470" y="2657747"/>
            <a:ext cx="1914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Web_Click_Menu</a:t>
            </a:r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(…)</a:t>
            </a:r>
            <a:endParaRPr lang="zh-TW" altLang="en-US" sz="16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873054" y="3011662"/>
            <a:ext cx="1859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Web_Setup_LAN</a:t>
            </a:r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(…)</a:t>
            </a:r>
            <a:endParaRPr lang="zh-TW" altLang="en-US" sz="16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895174" y="3362491"/>
            <a:ext cx="1946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Web_Setup_WAN</a:t>
            </a:r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(…)</a:t>
            </a:r>
            <a:endParaRPr lang="zh-TW" altLang="en-US" sz="16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線接點 21"/>
          <p:cNvCxnSpPr/>
          <p:nvPr/>
        </p:nvCxnSpPr>
        <p:spPr>
          <a:xfrm>
            <a:off x="1641285" y="3708974"/>
            <a:ext cx="24658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1641285" y="1969384"/>
            <a:ext cx="24658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1641285" y="2291672"/>
            <a:ext cx="24658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1837886" y="1975802"/>
            <a:ext cx="1255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__</a:t>
            </a:r>
            <a:r>
              <a:rPr lang="en-US" altLang="zh-TW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init</a:t>
            </a:r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()__(…)</a:t>
            </a:r>
            <a:endParaRPr lang="zh-TW" altLang="en-US" sz="16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777926" y="1574644"/>
            <a:ext cx="2325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data members(attributes)</a:t>
            </a:r>
            <a:endParaRPr lang="zh-TW" altLang="en-US" sz="16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838C558-40F9-A065-A9DD-C4962B25BCF9}"/>
              </a:ext>
            </a:extLst>
          </p:cNvPr>
          <p:cNvSpPr txBox="1"/>
          <p:nvPr/>
        </p:nvSpPr>
        <p:spPr>
          <a:xfrm>
            <a:off x="1895174" y="756641"/>
            <a:ext cx="16730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500" dirty="0">
                <a:solidFill>
                  <a:schemeClr val="accent5">
                    <a:lumMod val="75000"/>
                  </a:schemeClr>
                </a:solidFill>
              </a:rPr>
              <a:t>Interface Layer</a:t>
            </a:r>
            <a:endParaRPr lang="zh-TW" altLang="en-US" sz="1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852" y="863155"/>
            <a:ext cx="4114405" cy="1823258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 flipV="1">
            <a:off x="4098371" y="918223"/>
            <a:ext cx="817481" cy="105116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4103691" y="2291672"/>
            <a:ext cx="808686" cy="39474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9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33928" y="215364"/>
            <a:ext cx="6818956" cy="443198"/>
          </a:xfrm>
        </p:spPr>
        <p:txBody>
          <a:bodyPr/>
          <a:lstStyle/>
          <a:p>
            <a:r>
              <a:rPr lang="en-US" altLang="zh-TW" sz="3200" dirty="0"/>
              <a:t>From the script to see the interface</a:t>
            </a:r>
            <a:endParaRPr lang="zh-TW" altLang="en-US" sz="3200" dirty="0"/>
          </a:p>
        </p:txBody>
      </p:sp>
      <p:sp>
        <p:nvSpPr>
          <p:cNvPr id="4" name="矩形 3"/>
          <p:cNvSpPr/>
          <p:nvPr/>
        </p:nvSpPr>
        <p:spPr>
          <a:xfrm>
            <a:off x="1641285" y="1501577"/>
            <a:ext cx="2465881" cy="249531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637" y="1323767"/>
            <a:ext cx="12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objDeviceWeb</a:t>
            </a:r>
            <a:endParaRPr lang="zh-TW" altLang="en-US" sz="14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>
            <a:off x="1251798" y="1501576"/>
            <a:ext cx="295648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935634" y="1079777"/>
            <a:ext cx="1877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Deveic_Web</a:t>
            </a:r>
            <a:r>
              <a:rPr lang="en-US" altLang="zh-TW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class</a:t>
            </a:r>
            <a:endParaRPr lang="zh-TW" altLang="en-US" b="1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" name="直線接點 14"/>
          <p:cNvCxnSpPr/>
          <p:nvPr/>
        </p:nvCxnSpPr>
        <p:spPr>
          <a:xfrm>
            <a:off x="1632490" y="2686413"/>
            <a:ext cx="24658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1632490" y="3014659"/>
            <a:ext cx="24658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1641285" y="3377638"/>
            <a:ext cx="24658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1837886" y="2347859"/>
            <a:ext cx="1408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Web_Login</a:t>
            </a:r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(…)</a:t>
            </a:r>
            <a:endParaRPr lang="zh-TW" altLang="en-US" sz="16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855470" y="2657747"/>
            <a:ext cx="1914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Web_Click_Menu</a:t>
            </a:r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(…)</a:t>
            </a:r>
            <a:endParaRPr lang="zh-TW" altLang="en-US" sz="16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873054" y="3011662"/>
            <a:ext cx="1859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Web_Setup_LAN</a:t>
            </a:r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(…)</a:t>
            </a:r>
            <a:endParaRPr lang="zh-TW" altLang="en-US" sz="16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895174" y="3362491"/>
            <a:ext cx="1946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Web_Setup_WAN</a:t>
            </a:r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(…)</a:t>
            </a:r>
            <a:endParaRPr lang="zh-TW" altLang="en-US" sz="16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線接點 21"/>
          <p:cNvCxnSpPr/>
          <p:nvPr/>
        </p:nvCxnSpPr>
        <p:spPr>
          <a:xfrm>
            <a:off x="1641285" y="3708974"/>
            <a:ext cx="24658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1641285" y="1969384"/>
            <a:ext cx="24658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1641285" y="2291672"/>
            <a:ext cx="24658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1837886" y="1975802"/>
            <a:ext cx="1255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__</a:t>
            </a:r>
            <a:r>
              <a:rPr lang="en-US" altLang="zh-TW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init</a:t>
            </a:r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()__(…)</a:t>
            </a:r>
            <a:endParaRPr lang="zh-TW" altLang="en-US" sz="16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777926" y="1574644"/>
            <a:ext cx="2325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data members(attributes)</a:t>
            </a:r>
            <a:endParaRPr lang="zh-TW" altLang="en-US" sz="16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838C558-40F9-A065-A9DD-C4962B25BCF9}"/>
              </a:ext>
            </a:extLst>
          </p:cNvPr>
          <p:cNvSpPr txBox="1"/>
          <p:nvPr/>
        </p:nvSpPr>
        <p:spPr>
          <a:xfrm>
            <a:off x="1895174" y="756641"/>
            <a:ext cx="16730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500" dirty="0">
                <a:solidFill>
                  <a:schemeClr val="accent5">
                    <a:lumMod val="75000"/>
                  </a:schemeClr>
                </a:solidFill>
              </a:rPr>
              <a:t>Interface Layer</a:t>
            </a:r>
            <a:endParaRPr lang="zh-TW" altLang="en-US" sz="15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8" name="直線接點 7"/>
          <p:cNvCxnSpPr/>
          <p:nvPr/>
        </p:nvCxnSpPr>
        <p:spPr>
          <a:xfrm flipV="1">
            <a:off x="4115961" y="1115058"/>
            <a:ext cx="617858" cy="119176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4124750" y="2686413"/>
            <a:ext cx="585718" cy="222224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002" y="1115058"/>
            <a:ext cx="4077277" cy="1806083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02" y="3085128"/>
            <a:ext cx="4128234" cy="182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28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33928" y="215364"/>
            <a:ext cx="6818956" cy="443198"/>
          </a:xfrm>
        </p:spPr>
        <p:txBody>
          <a:bodyPr/>
          <a:lstStyle/>
          <a:p>
            <a:r>
              <a:rPr lang="en-US" altLang="zh-TW" sz="3200" dirty="0"/>
              <a:t>From the script to see the interface</a:t>
            </a:r>
            <a:endParaRPr lang="zh-TW" altLang="en-US" sz="3200" dirty="0"/>
          </a:p>
        </p:txBody>
      </p:sp>
      <p:sp>
        <p:nvSpPr>
          <p:cNvPr id="4" name="矩形 3"/>
          <p:cNvSpPr/>
          <p:nvPr/>
        </p:nvSpPr>
        <p:spPr>
          <a:xfrm>
            <a:off x="1641285" y="1501577"/>
            <a:ext cx="2465881" cy="249531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637" y="1323767"/>
            <a:ext cx="12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objDeviceWeb</a:t>
            </a:r>
            <a:endParaRPr lang="zh-TW" altLang="en-US" sz="14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>
            <a:off x="1251798" y="1501576"/>
            <a:ext cx="295648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935634" y="1079777"/>
            <a:ext cx="1877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Deveic_Web</a:t>
            </a:r>
            <a:r>
              <a:rPr lang="en-US" altLang="zh-TW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class</a:t>
            </a:r>
            <a:endParaRPr lang="zh-TW" altLang="en-US" b="1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" name="直線接點 14"/>
          <p:cNvCxnSpPr/>
          <p:nvPr/>
        </p:nvCxnSpPr>
        <p:spPr>
          <a:xfrm>
            <a:off x="1632490" y="2686413"/>
            <a:ext cx="24658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1632490" y="3014659"/>
            <a:ext cx="24658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1641285" y="3377638"/>
            <a:ext cx="24658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1837886" y="2347859"/>
            <a:ext cx="1408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Web_Login</a:t>
            </a:r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(…)</a:t>
            </a:r>
            <a:endParaRPr lang="zh-TW" altLang="en-US" sz="16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855470" y="2657747"/>
            <a:ext cx="1914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Web_Click_Menu</a:t>
            </a:r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(…)</a:t>
            </a:r>
            <a:endParaRPr lang="zh-TW" altLang="en-US" sz="16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873054" y="3011662"/>
            <a:ext cx="1859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Web_Setup_LAN</a:t>
            </a:r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(…)</a:t>
            </a:r>
            <a:endParaRPr lang="zh-TW" altLang="en-US" sz="16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895174" y="3362491"/>
            <a:ext cx="1946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Web_Setup_WAN</a:t>
            </a:r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(…)</a:t>
            </a:r>
            <a:endParaRPr lang="zh-TW" altLang="en-US" sz="16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線接點 21"/>
          <p:cNvCxnSpPr/>
          <p:nvPr/>
        </p:nvCxnSpPr>
        <p:spPr>
          <a:xfrm>
            <a:off x="1641285" y="3708974"/>
            <a:ext cx="24658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1641285" y="1969384"/>
            <a:ext cx="24658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1641285" y="2291672"/>
            <a:ext cx="24658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1837886" y="1975802"/>
            <a:ext cx="1255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__</a:t>
            </a:r>
            <a:r>
              <a:rPr lang="en-US" altLang="zh-TW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init</a:t>
            </a:r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()__(…)</a:t>
            </a:r>
            <a:endParaRPr lang="zh-TW" altLang="en-US" sz="16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777926" y="1574644"/>
            <a:ext cx="2325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data members(attributes)</a:t>
            </a:r>
            <a:endParaRPr lang="zh-TW" altLang="en-US" sz="16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838C558-40F9-A065-A9DD-C4962B25BCF9}"/>
              </a:ext>
            </a:extLst>
          </p:cNvPr>
          <p:cNvSpPr txBox="1"/>
          <p:nvPr/>
        </p:nvSpPr>
        <p:spPr>
          <a:xfrm>
            <a:off x="1895174" y="756641"/>
            <a:ext cx="16730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500" dirty="0">
                <a:solidFill>
                  <a:schemeClr val="accent5">
                    <a:lumMod val="75000"/>
                  </a:schemeClr>
                </a:solidFill>
              </a:rPr>
              <a:t>Interface Layer</a:t>
            </a:r>
            <a:endParaRPr lang="zh-TW" altLang="en-US" sz="1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910" y="1850423"/>
            <a:ext cx="4010088" cy="1797625"/>
          </a:xfrm>
          <a:prstGeom prst="rect">
            <a:avLst/>
          </a:prstGeom>
        </p:spPr>
      </p:pic>
      <p:cxnSp>
        <p:nvCxnSpPr>
          <p:cNvPr id="29" name="直線接點 28"/>
          <p:cNvCxnSpPr/>
          <p:nvPr/>
        </p:nvCxnSpPr>
        <p:spPr>
          <a:xfrm flipV="1">
            <a:off x="4103691" y="1875795"/>
            <a:ext cx="882424" cy="81854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4115961" y="3014659"/>
            <a:ext cx="845073" cy="63338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91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33928" y="215364"/>
            <a:ext cx="6818956" cy="443198"/>
          </a:xfrm>
        </p:spPr>
        <p:txBody>
          <a:bodyPr/>
          <a:lstStyle/>
          <a:p>
            <a:r>
              <a:rPr lang="en-US" altLang="zh-TW" sz="3200" dirty="0"/>
              <a:t>From the script to see the interface</a:t>
            </a:r>
            <a:endParaRPr lang="zh-TW" altLang="en-US" sz="3200" dirty="0"/>
          </a:p>
        </p:txBody>
      </p:sp>
      <p:sp>
        <p:nvSpPr>
          <p:cNvPr id="4" name="矩形 3"/>
          <p:cNvSpPr/>
          <p:nvPr/>
        </p:nvSpPr>
        <p:spPr>
          <a:xfrm>
            <a:off x="1641285" y="1501577"/>
            <a:ext cx="2465881" cy="249531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637" y="1323767"/>
            <a:ext cx="12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objDeviceWeb</a:t>
            </a:r>
            <a:endParaRPr lang="zh-TW" altLang="en-US" sz="14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>
            <a:off x="1251798" y="1501576"/>
            <a:ext cx="295648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935634" y="1079777"/>
            <a:ext cx="1877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Deveic_Web</a:t>
            </a:r>
            <a:r>
              <a:rPr lang="en-US" altLang="zh-TW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class</a:t>
            </a:r>
            <a:endParaRPr lang="zh-TW" altLang="en-US" b="1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" name="直線接點 14"/>
          <p:cNvCxnSpPr/>
          <p:nvPr/>
        </p:nvCxnSpPr>
        <p:spPr>
          <a:xfrm>
            <a:off x="1632490" y="2686413"/>
            <a:ext cx="24658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1632490" y="3014659"/>
            <a:ext cx="24658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1641285" y="3377638"/>
            <a:ext cx="24658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1837886" y="2347859"/>
            <a:ext cx="1408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Web_Login</a:t>
            </a:r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(…)</a:t>
            </a:r>
            <a:endParaRPr lang="zh-TW" altLang="en-US" sz="16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855470" y="2657747"/>
            <a:ext cx="1914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Web_Click_Menu</a:t>
            </a:r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(…)</a:t>
            </a:r>
            <a:endParaRPr lang="zh-TW" altLang="en-US" sz="16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873054" y="3011662"/>
            <a:ext cx="1859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Web_Setup_LAN</a:t>
            </a:r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(…)</a:t>
            </a:r>
            <a:endParaRPr lang="zh-TW" altLang="en-US" sz="16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895174" y="3362491"/>
            <a:ext cx="1946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Web_Setup_WAN</a:t>
            </a:r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(…)</a:t>
            </a:r>
            <a:endParaRPr lang="zh-TW" altLang="en-US" sz="16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線接點 21"/>
          <p:cNvCxnSpPr/>
          <p:nvPr/>
        </p:nvCxnSpPr>
        <p:spPr>
          <a:xfrm>
            <a:off x="1641285" y="3708974"/>
            <a:ext cx="24658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1641285" y="1969384"/>
            <a:ext cx="24658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1641285" y="2291672"/>
            <a:ext cx="24658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1837886" y="1975802"/>
            <a:ext cx="1255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__</a:t>
            </a:r>
            <a:r>
              <a:rPr lang="en-US" altLang="zh-TW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init</a:t>
            </a:r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()__(…)</a:t>
            </a:r>
            <a:endParaRPr lang="zh-TW" altLang="en-US" sz="16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777926" y="1574644"/>
            <a:ext cx="2325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data members(attributes)</a:t>
            </a:r>
            <a:endParaRPr lang="zh-TW" altLang="en-US" sz="1600" dirty="0" err="1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838C558-40F9-A065-A9DD-C4962B25BCF9}"/>
              </a:ext>
            </a:extLst>
          </p:cNvPr>
          <p:cNvSpPr txBox="1"/>
          <p:nvPr/>
        </p:nvSpPr>
        <p:spPr>
          <a:xfrm>
            <a:off x="1895174" y="756641"/>
            <a:ext cx="16730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500" dirty="0">
                <a:solidFill>
                  <a:schemeClr val="accent5">
                    <a:lumMod val="75000"/>
                  </a:schemeClr>
                </a:solidFill>
              </a:rPr>
              <a:t>Interface Layer</a:t>
            </a:r>
            <a:endParaRPr lang="zh-TW" altLang="en-US" sz="1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062" y="2291672"/>
            <a:ext cx="4605787" cy="2031865"/>
          </a:xfrm>
          <a:prstGeom prst="rect">
            <a:avLst/>
          </a:prstGeom>
        </p:spPr>
      </p:pic>
      <p:cxnSp>
        <p:nvCxnSpPr>
          <p:cNvPr id="28" name="直線接點 27"/>
          <p:cNvCxnSpPr/>
          <p:nvPr/>
        </p:nvCxnSpPr>
        <p:spPr>
          <a:xfrm flipV="1">
            <a:off x="4103691" y="2314356"/>
            <a:ext cx="322693" cy="68659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4103691" y="3380453"/>
            <a:ext cx="375371" cy="96956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781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Zyxel colors 1">
      <a:dk1>
        <a:srgbClr val="000000"/>
      </a:dk1>
      <a:lt1>
        <a:sysClr val="window" lastClr="FFFFFF"/>
      </a:lt1>
      <a:dk2>
        <a:srgbClr val="333333"/>
      </a:dk2>
      <a:lt2>
        <a:srgbClr val="CCCCCC"/>
      </a:lt2>
      <a:accent1>
        <a:srgbClr val="FF2837"/>
      </a:accent1>
      <a:accent2>
        <a:srgbClr val="FF8900"/>
      </a:accent2>
      <a:accent3>
        <a:srgbClr val="FFC800"/>
      </a:accent3>
      <a:accent4>
        <a:srgbClr val="64BE00"/>
      </a:accent4>
      <a:accent5>
        <a:srgbClr val="00B2FF"/>
      </a:accent5>
      <a:accent6>
        <a:srgbClr val="666666"/>
      </a:accent6>
      <a:hlink>
        <a:srgbClr val="000000"/>
      </a:hlink>
      <a:folHlink>
        <a:srgbClr val="000000"/>
      </a:folHlink>
    </a:clrScheme>
    <a:fontScheme name="夏天">
      <a:majorFont>
        <a:latin typeface="Century Gothic"/>
        <a:ea typeface=""/>
        <a:cs typeface=""/>
        <a:font script="Jpan" typeface="ヒラギノ丸ゴ Pro W4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ヒラギノ丸ゴ Pro W4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5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46773</TotalTime>
  <Words>3274</Words>
  <Application>Microsoft Office PowerPoint</Application>
  <PresentationFormat>如螢幕大小 (16:9)</PresentationFormat>
  <Paragraphs>634</Paragraphs>
  <Slides>39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6" baseType="lpstr">
      <vt:lpstr>新細明體</vt:lpstr>
      <vt:lpstr>Arial</vt:lpstr>
      <vt:lpstr>Calibri</vt:lpstr>
      <vt:lpstr>Century Gothic</vt:lpstr>
      <vt:lpstr>Tahoma</vt:lpstr>
      <vt:lpstr>Wingdings</vt:lpstr>
      <vt:lpstr>Office Theme</vt:lpstr>
      <vt:lpstr>Test Script Module Design</vt:lpstr>
      <vt:lpstr>API Structure-In Custom Modules</vt:lpstr>
      <vt:lpstr>API Structure-In Custom Modules</vt:lpstr>
      <vt:lpstr>In the script layer</vt:lpstr>
      <vt:lpstr>In the script layer</vt:lpstr>
      <vt:lpstr>From the script to see the interface</vt:lpstr>
      <vt:lpstr>From the script to see the interface</vt:lpstr>
      <vt:lpstr>From the script to see the interface</vt:lpstr>
      <vt:lpstr>From the script to see the interface</vt:lpstr>
      <vt:lpstr>From the script to see the interface</vt:lpstr>
      <vt:lpstr>From the interface to see the process</vt:lpstr>
      <vt:lpstr>Web_Login_Device in the process layer</vt:lpstr>
      <vt:lpstr>Web_Click_Menu</vt:lpstr>
      <vt:lpstr>Click_Menu in the process layer</vt:lpstr>
      <vt:lpstr>From the interface to see the process</vt:lpstr>
      <vt:lpstr>Setup_LAN in the process layer</vt:lpstr>
      <vt:lpstr>Setup_LAN Arguments</vt:lpstr>
      <vt:lpstr>Setup_LAN Arguments</vt:lpstr>
      <vt:lpstr>Web_Setup_WAN class and Setup_WAN method</vt:lpstr>
      <vt:lpstr>Web_Setup_WAN class and Setup_WAN method</vt:lpstr>
      <vt:lpstr>Setup_WAN Arguments</vt:lpstr>
      <vt:lpstr>Setup_LAN Arguments</vt:lpstr>
      <vt:lpstr>PowerPoint 簡報</vt:lpstr>
      <vt:lpstr>Setup_WAN Function</vt:lpstr>
      <vt:lpstr>Setup_WAN Function</vt:lpstr>
      <vt:lpstr>Setup_WAN function</vt:lpstr>
      <vt:lpstr>Setup_ReMgmt function</vt:lpstr>
      <vt:lpstr>Setup_ReMgmt Arguments</vt:lpstr>
      <vt:lpstr>Setup_ReMgmt Arguments</vt:lpstr>
      <vt:lpstr>Different Remote Management Matrix</vt:lpstr>
      <vt:lpstr>Different Remote Management Matrix</vt:lpstr>
      <vt:lpstr>Different Remote Management Matrix</vt:lpstr>
      <vt:lpstr>Different Remote Management Matrix</vt:lpstr>
      <vt:lpstr>Different Remote Management Matrix</vt:lpstr>
      <vt:lpstr>Different Remote Management Matrix</vt:lpstr>
      <vt:lpstr>PowerPoint 簡報</vt:lpstr>
      <vt:lpstr>Different Remote Management Matrix</vt:lpstr>
      <vt:lpstr>Setup_ReMgmt function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Emily Chan</dc:creator>
  <cp:lastModifiedBy>Lorin Yeh</cp:lastModifiedBy>
  <cp:revision>1274</cp:revision>
  <dcterms:created xsi:type="dcterms:W3CDTF">2016-04-20T11:51:06Z</dcterms:created>
  <dcterms:modified xsi:type="dcterms:W3CDTF">2023-12-18T10:10:52Z</dcterms:modified>
</cp:coreProperties>
</file>